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handoutMasterIdLst>
    <p:handoutMasterId r:id="rId26"/>
  </p:handoutMasterIdLst>
  <p:sldIdLst>
    <p:sldId id="256" r:id="rId2"/>
    <p:sldId id="262" r:id="rId3"/>
    <p:sldId id="290" r:id="rId4"/>
    <p:sldId id="263" r:id="rId5"/>
    <p:sldId id="264" r:id="rId6"/>
    <p:sldId id="265" r:id="rId7"/>
    <p:sldId id="266" r:id="rId8"/>
    <p:sldId id="267" r:id="rId9"/>
    <p:sldId id="268" r:id="rId10"/>
    <p:sldId id="269" r:id="rId11"/>
    <p:sldId id="270" r:id="rId12"/>
    <p:sldId id="259" r:id="rId13"/>
    <p:sldId id="260" r:id="rId14"/>
    <p:sldId id="280" r:id="rId15"/>
    <p:sldId id="284" r:id="rId16"/>
    <p:sldId id="278" r:id="rId17"/>
    <p:sldId id="285" r:id="rId18"/>
    <p:sldId id="286" r:id="rId19"/>
    <p:sldId id="287" r:id="rId20"/>
    <p:sldId id="288" r:id="rId21"/>
    <p:sldId id="289" r:id="rId22"/>
    <p:sldId id="291" r:id="rId23"/>
    <p:sldId id="292" r:id="rId24"/>
  </p:sldIdLst>
  <p:sldSz cx="12192000" cy="6858000"/>
  <p:notesSz cx="9869488" cy="6735763"/>
  <p:embeddedFontLst>
    <p:embeddedFont>
      <p:font typeface="Century Gothic" panose="020B0502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1" roundtripDataSignature="AMtx7mglDPS35LUWlaJ7w4AfJIyL+bdCF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8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82"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8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 Id="rId8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9787CA-3C7A-0F69-0484-F024956FBB27}"/>
              </a:ext>
            </a:extLst>
          </p:cNvPr>
          <p:cNvSpPr>
            <a:spLocks noGrp="1"/>
          </p:cNvSpPr>
          <p:nvPr>
            <p:ph type="hdr" sz="quarter"/>
          </p:nvPr>
        </p:nvSpPr>
        <p:spPr>
          <a:xfrm>
            <a:off x="0" y="0"/>
            <a:ext cx="4276725" cy="3381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770D673-0475-D7ED-F763-C5BA10B8074F}"/>
              </a:ext>
            </a:extLst>
          </p:cNvPr>
          <p:cNvSpPr>
            <a:spLocks noGrp="1"/>
          </p:cNvSpPr>
          <p:nvPr>
            <p:ph type="dt" sz="quarter" idx="1"/>
          </p:nvPr>
        </p:nvSpPr>
        <p:spPr>
          <a:xfrm>
            <a:off x="5591175" y="0"/>
            <a:ext cx="4276725" cy="338138"/>
          </a:xfrm>
          <a:prstGeom prst="rect">
            <a:avLst/>
          </a:prstGeom>
        </p:spPr>
        <p:txBody>
          <a:bodyPr vert="horz" lIns="91440" tIns="45720" rIns="91440" bIns="45720" rtlCol="0"/>
          <a:lstStyle>
            <a:lvl1pPr algn="r">
              <a:defRPr sz="1200"/>
            </a:lvl1pPr>
          </a:lstStyle>
          <a:p>
            <a:fld id="{4927A7C9-8EBD-4146-A90C-6ACE5850BB0F}" type="datetimeFigureOut">
              <a:rPr lang="en-US" smtClean="0"/>
              <a:t>9/6/2023</a:t>
            </a:fld>
            <a:endParaRPr lang="en-US"/>
          </a:p>
        </p:txBody>
      </p:sp>
      <p:sp>
        <p:nvSpPr>
          <p:cNvPr id="4" name="Footer Placeholder 3">
            <a:extLst>
              <a:ext uri="{FF2B5EF4-FFF2-40B4-BE49-F238E27FC236}">
                <a16:creationId xmlns:a16="http://schemas.microsoft.com/office/drawing/2014/main" id="{7575A2CE-59FF-4BC8-C164-520771640660}"/>
              </a:ext>
            </a:extLst>
          </p:cNvPr>
          <p:cNvSpPr>
            <a:spLocks noGrp="1"/>
          </p:cNvSpPr>
          <p:nvPr>
            <p:ph type="ftr" sz="quarter" idx="2"/>
          </p:nvPr>
        </p:nvSpPr>
        <p:spPr>
          <a:xfrm>
            <a:off x="0" y="6397625"/>
            <a:ext cx="4276725" cy="338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96C1C4-34CD-9DBB-D2CC-DB56DD62F311}"/>
              </a:ext>
            </a:extLst>
          </p:cNvPr>
          <p:cNvSpPr>
            <a:spLocks noGrp="1"/>
          </p:cNvSpPr>
          <p:nvPr>
            <p:ph type="sldNum" sz="quarter" idx="3"/>
          </p:nvPr>
        </p:nvSpPr>
        <p:spPr>
          <a:xfrm>
            <a:off x="5591175" y="6397625"/>
            <a:ext cx="4276725" cy="338138"/>
          </a:xfrm>
          <a:prstGeom prst="rect">
            <a:avLst/>
          </a:prstGeom>
        </p:spPr>
        <p:txBody>
          <a:bodyPr vert="horz" lIns="91440" tIns="45720" rIns="91440" bIns="45720" rtlCol="0" anchor="b"/>
          <a:lstStyle>
            <a:lvl1pPr algn="r">
              <a:defRPr sz="1200"/>
            </a:lvl1pPr>
          </a:lstStyle>
          <a:p>
            <a:fld id="{9D554CA6-1035-4E37-ACBD-D84DCD7DAB55}" type="slidenum">
              <a:rPr lang="en-US" smtClean="0"/>
              <a:t>‹#›</a:t>
            </a:fld>
            <a:endParaRPr lang="en-US"/>
          </a:p>
        </p:txBody>
      </p:sp>
    </p:spTree>
    <p:extLst>
      <p:ext uri="{BB962C8B-B14F-4D97-AF65-F5344CB8AC3E}">
        <p14:creationId xmlns:p14="http://schemas.microsoft.com/office/powerpoint/2010/main" val="14482481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276778" cy="33795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5590426" y="0"/>
            <a:ext cx="4276778" cy="33795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2914650" y="841375"/>
            <a:ext cx="4040188"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86949" y="3241586"/>
            <a:ext cx="7895590" cy="265220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L="914400" marR="0" lvl="1"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2pPr>
            <a:lvl3pPr marL="1371600" marR="0" lvl="2"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3pPr>
            <a:lvl4pPr marL="1828800" marR="0" lvl="3"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4pPr>
            <a:lvl5pPr marL="2286000" marR="0" lvl="4"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5pPr>
            <a:lvl6pPr marL="2743200" marR="0" lvl="5"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6pPr>
            <a:lvl7pPr marL="3200400" marR="0" lvl="6"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7pPr>
            <a:lvl8pPr marL="3657600" marR="0" lvl="7"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8pPr>
            <a:lvl9pPr marL="4114800" marR="0" lvl="8" indent="-22860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7" name="Google Shape;7;n"/>
          <p:cNvSpPr txBox="1">
            <a:spLocks noGrp="1"/>
          </p:cNvSpPr>
          <p:nvPr>
            <p:ph type="ftr" idx="11"/>
          </p:nvPr>
        </p:nvSpPr>
        <p:spPr>
          <a:xfrm>
            <a:off x="0" y="6397806"/>
            <a:ext cx="4276778" cy="33795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5590426" y="6397806"/>
            <a:ext cx="4276778" cy="33795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entury Gothic"/>
                <a:ea typeface="Century Gothic"/>
                <a:cs typeface="Century Gothic"/>
                <a:sym typeface="Century Gothic"/>
              </a:rPr>
              <a:t>‹#›</a:t>
            </a:fld>
            <a:endParaRPr sz="1200" b="0" i="0" u="none" strike="noStrike" cap="none">
              <a:solidFill>
                <a:schemeClr val="dk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2914650" y="841375"/>
            <a:ext cx="4040188" cy="2273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986949" y="3241586"/>
            <a:ext cx="7895590" cy="26522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1:notes"/>
          <p:cNvSpPr txBox="1">
            <a:spLocks noGrp="1"/>
          </p:cNvSpPr>
          <p:nvPr>
            <p:ph type="sldNum" idx="12"/>
          </p:nvPr>
        </p:nvSpPr>
        <p:spPr>
          <a:xfrm>
            <a:off x="5590426" y="6397806"/>
            <a:ext cx="4276778" cy="33795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110" name="Google Shape;110;p1:notes"/>
          <p:cNvSpPr txBox="1">
            <a:spLocks noGrp="1"/>
          </p:cNvSpPr>
          <p:nvPr>
            <p:ph type="dt" idx="10"/>
          </p:nvPr>
        </p:nvSpPr>
        <p:spPr>
          <a:xfrm>
            <a:off x="5590426" y="0"/>
            <a:ext cx="4276778" cy="33795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a:p>
        </p:txBody>
      </p:sp>
      <p:sp>
        <p:nvSpPr>
          <p:cNvPr id="2" name="Header Placeholder 1">
            <a:extLst>
              <a:ext uri="{FF2B5EF4-FFF2-40B4-BE49-F238E27FC236}">
                <a16:creationId xmlns:a16="http://schemas.microsoft.com/office/drawing/2014/main" id="{D3FAA907-D48A-917C-3137-F34CBF3FFDFC}"/>
              </a:ext>
            </a:extLst>
          </p:cNvPr>
          <p:cNvSpPr>
            <a:spLocks noGrp="1"/>
          </p:cNvSpPr>
          <p:nvPr>
            <p:ph type="hdr" idx="2"/>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986949" y="3241586"/>
            <a:ext cx="7895590" cy="26522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2914650" y="841375"/>
            <a:ext cx="4040188" cy="2273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4C04E94C-B071-C522-CD18-13AC0B0E3C29}"/>
              </a:ext>
            </a:extLst>
          </p:cNvPr>
          <p:cNvSpPr>
            <a:spLocks noGrp="1"/>
          </p:cNvSpPr>
          <p:nvPr>
            <p:ph type="hdr" idx="2"/>
          </p:nvPr>
        </p:nvSpPr>
        <p:spPr/>
        <p:txBody>
          <a:bodyPr/>
          <a:lstStyle/>
          <a:p>
            <a:endParaRPr lang="en-US"/>
          </a:p>
        </p:txBody>
      </p:sp>
    </p:spTree>
    <p:extLst>
      <p:ext uri="{BB962C8B-B14F-4D97-AF65-F5344CB8AC3E}">
        <p14:creationId xmlns:p14="http://schemas.microsoft.com/office/powerpoint/2010/main" val="439216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986949" y="3241586"/>
            <a:ext cx="7895590" cy="26522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2914650" y="841375"/>
            <a:ext cx="4040188" cy="2273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DFEC66F7-C72D-9603-450F-619B320D54F6}"/>
              </a:ext>
            </a:extLst>
          </p:cNvPr>
          <p:cNvSpPr>
            <a:spLocks noGrp="1"/>
          </p:cNvSpPr>
          <p:nvPr>
            <p:ph type="hdr" idx="2"/>
          </p:nvPr>
        </p:nvSpPr>
        <p:spPr/>
        <p:txBody>
          <a:bodyPr/>
          <a:lstStyle/>
          <a:p>
            <a:endParaRPr lang="en-US"/>
          </a:p>
        </p:txBody>
      </p:sp>
    </p:spTree>
    <p:extLst>
      <p:ext uri="{BB962C8B-B14F-4D97-AF65-F5344CB8AC3E}">
        <p14:creationId xmlns:p14="http://schemas.microsoft.com/office/powerpoint/2010/main" val="340538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986949" y="3241586"/>
            <a:ext cx="7895590" cy="26522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2914650" y="841375"/>
            <a:ext cx="4040188" cy="2273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50D9A5A5-17CF-B761-72EC-F1C6C59FE7F2}"/>
              </a:ext>
            </a:extLst>
          </p:cNvPr>
          <p:cNvSpPr>
            <a:spLocks noGrp="1"/>
          </p:cNvSpPr>
          <p:nvPr>
            <p:ph type="hdr" idx="2"/>
          </p:nvPr>
        </p:nvSpPr>
        <p:spPr/>
        <p:txBody>
          <a:bodyPr/>
          <a:lstStyle/>
          <a:p>
            <a:endParaRPr lang="en-US"/>
          </a:p>
        </p:txBody>
      </p:sp>
    </p:spTree>
    <p:extLst>
      <p:ext uri="{BB962C8B-B14F-4D97-AF65-F5344CB8AC3E}">
        <p14:creationId xmlns:p14="http://schemas.microsoft.com/office/powerpoint/2010/main" val="11152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986949" y="3241586"/>
            <a:ext cx="7895590" cy="26522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2914650" y="841375"/>
            <a:ext cx="4040188" cy="2273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5350500E-F523-2023-5C49-777264662323}"/>
              </a:ext>
            </a:extLst>
          </p:cNvPr>
          <p:cNvSpPr>
            <a:spLocks noGrp="1"/>
          </p:cNvSpPr>
          <p:nvPr>
            <p:ph type="hdr" idx="2"/>
          </p:nvPr>
        </p:nvSpPr>
        <p:spPr/>
        <p:txBody>
          <a:bodyPr/>
          <a:lstStyle/>
          <a:p>
            <a:endParaRPr lang="en-US"/>
          </a:p>
        </p:txBody>
      </p:sp>
    </p:spTree>
    <p:extLst>
      <p:ext uri="{BB962C8B-B14F-4D97-AF65-F5344CB8AC3E}">
        <p14:creationId xmlns:p14="http://schemas.microsoft.com/office/powerpoint/2010/main" val="964521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986949" y="3241586"/>
            <a:ext cx="7895590" cy="26522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2914650" y="841375"/>
            <a:ext cx="4040188" cy="2273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0422D5E3-7212-F20D-CA92-1CF3FF5B7FB0}"/>
              </a:ext>
            </a:extLst>
          </p:cNvPr>
          <p:cNvSpPr>
            <a:spLocks noGrp="1"/>
          </p:cNvSpPr>
          <p:nvPr>
            <p:ph type="hdr" idx="2"/>
          </p:nvPr>
        </p:nvSpPr>
        <p:spPr/>
        <p:txBody>
          <a:bodyPr/>
          <a:lstStyle/>
          <a:p>
            <a:endParaRPr lang="en-US"/>
          </a:p>
        </p:txBody>
      </p:sp>
    </p:spTree>
    <p:extLst>
      <p:ext uri="{BB962C8B-B14F-4D97-AF65-F5344CB8AC3E}">
        <p14:creationId xmlns:p14="http://schemas.microsoft.com/office/powerpoint/2010/main" val="6266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986949" y="3241586"/>
            <a:ext cx="7895590" cy="26522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2914650" y="841375"/>
            <a:ext cx="4040188" cy="2273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A81641EF-2DE4-99A4-CFDA-46B193F5F62B}"/>
              </a:ext>
            </a:extLst>
          </p:cNvPr>
          <p:cNvSpPr>
            <a:spLocks noGrp="1"/>
          </p:cNvSpPr>
          <p:nvPr>
            <p:ph type="hdr" idx="2"/>
          </p:nvPr>
        </p:nvSpPr>
        <p:spPr/>
        <p:txBody>
          <a:bodyPr/>
          <a:lstStyle/>
          <a:p>
            <a:endParaRPr lang="en-US"/>
          </a:p>
        </p:txBody>
      </p:sp>
    </p:spTree>
    <p:extLst>
      <p:ext uri="{BB962C8B-B14F-4D97-AF65-F5344CB8AC3E}">
        <p14:creationId xmlns:p14="http://schemas.microsoft.com/office/powerpoint/2010/main" val="1492021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986949" y="3241586"/>
            <a:ext cx="7895590" cy="26522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2914650" y="841375"/>
            <a:ext cx="4040188" cy="2273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4882C026-65E6-1A71-6BCD-12C1C50C91FE}"/>
              </a:ext>
            </a:extLst>
          </p:cNvPr>
          <p:cNvSpPr>
            <a:spLocks noGrp="1"/>
          </p:cNvSpPr>
          <p:nvPr>
            <p:ph type="hdr" idx="2"/>
          </p:nvPr>
        </p:nvSpPr>
        <p:spPr/>
        <p:txBody>
          <a:bodyPr/>
          <a:lstStyle/>
          <a:p>
            <a:endParaRPr lang="en-US"/>
          </a:p>
        </p:txBody>
      </p:sp>
    </p:spTree>
    <p:extLst>
      <p:ext uri="{BB962C8B-B14F-4D97-AF65-F5344CB8AC3E}">
        <p14:creationId xmlns:p14="http://schemas.microsoft.com/office/powerpoint/2010/main" val="319291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986949" y="3241586"/>
            <a:ext cx="7895590" cy="26522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2914650" y="841375"/>
            <a:ext cx="4040188" cy="2273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77D91506-2F32-FBA0-1AA4-250DEF1934D8}"/>
              </a:ext>
            </a:extLst>
          </p:cNvPr>
          <p:cNvSpPr>
            <a:spLocks noGrp="1"/>
          </p:cNvSpPr>
          <p:nvPr>
            <p:ph type="hdr" idx="2"/>
          </p:nvPr>
        </p:nvSpPr>
        <p:spPr/>
        <p:txBody>
          <a:bodyPr/>
          <a:lstStyle/>
          <a:p>
            <a:endParaRPr lang="en-US"/>
          </a:p>
        </p:txBody>
      </p:sp>
    </p:spTree>
    <p:extLst>
      <p:ext uri="{BB962C8B-B14F-4D97-AF65-F5344CB8AC3E}">
        <p14:creationId xmlns:p14="http://schemas.microsoft.com/office/powerpoint/2010/main" val="3477274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986949" y="3241586"/>
            <a:ext cx="7895590" cy="26522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2914650" y="841375"/>
            <a:ext cx="4040188" cy="2273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3912AC2B-6184-200C-1B58-12FA0CF8C115}"/>
              </a:ext>
            </a:extLst>
          </p:cNvPr>
          <p:cNvSpPr>
            <a:spLocks noGrp="1"/>
          </p:cNvSpPr>
          <p:nvPr>
            <p:ph type="hdr" idx="2"/>
          </p:nvPr>
        </p:nvSpPr>
        <p:spPr/>
        <p:txBody>
          <a:bodyPr/>
          <a:lstStyle/>
          <a:p>
            <a:endParaRPr lang="en-US"/>
          </a:p>
        </p:txBody>
      </p:sp>
    </p:spTree>
    <p:extLst>
      <p:ext uri="{BB962C8B-B14F-4D97-AF65-F5344CB8AC3E}">
        <p14:creationId xmlns:p14="http://schemas.microsoft.com/office/powerpoint/2010/main" val="1652853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986949" y="3241586"/>
            <a:ext cx="7895590" cy="265220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2914650" y="841375"/>
            <a:ext cx="4040188" cy="2273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6D1A7FC0-18D0-E2BE-235B-A2D36763E456}"/>
              </a:ext>
            </a:extLst>
          </p:cNvPr>
          <p:cNvSpPr>
            <a:spLocks noGrp="1"/>
          </p:cNvSpPr>
          <p:nvPr>
            <p:ph type="hdr" idx="2"/>
          </p:nvPr>
        </p:nvSpPr>
        <p:spPr/>
        <p:txBody>
          <a:bodyPr/>
          <a:lstStyle/>
          <a:p>
            <a:endParaRPr lang="en-US"/>
          </a:p>
        </p:txBody>
      </p:sp>
    </p:spTree>
    <p:extLst>
      <p:ext uri="{BB962C8B-B14F-4D97-AF65-F5344CB8AC3E}">
        <p14:creationId xmlns:p14="http://schemas.microsoft.com/office/powerpoint/2010/main" val="196985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7"/>
        <p:cNvGrpSpPr/>
        <p:nvPr/>
      </p:nvGrpSpPr>
      <p:grpSpPr>
        <a:xfrm>
          <a:off x="0" y="0"/>
          <a:ext cx="0" cy="0"/>
          <a:chOff x="0" y="0"/>
          <a:chExt cx="0" cy="0"/>
        </a:xfrm>
      </p:grpSpPr>
      <p:grpSp>
        <p:nvGrpSpPr>
          <p:cNvPr id="28" name="Google Shape;28;p70"/>
          <p:cNvGrpSpPr/>
          <p:nvPr/>
        </p:nvGrpSpPr>
        <p:grpSpPr>
          <a:xfrm>
            <a:off x="3048" y="0"/>
            <a:ext cx="12188952" cy="6858000"/>
            <a:chOff x="3048" y="0"/>
            <a:chExt cx="12188952" cy="6858000"/>
          </a:xfrm>
        </p:grpSpPr>
        <p:sp>
          <p:nvSpPr>
            <p:cNvPr id="29" name="Google Shape;29;p70"/>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grpSp>
          <p:nvGrpSpPr>
            <p:cNvPr id="30" name="Google Shape;30;p70"/>
            <p:cNvGrpSpPr/>
            <p:nvPr/>
          </p:nvGrpSpPr>
          <p:grpSpPr>
            <a:xfrm>
              <a:off x="1574798" y="3537161"/>
              <a:ext cx="9144001" cy="196717"/>
              <a:chOff x="1523999" y="4379129"/>
              <a:chExt cx="9144001" cy="196717"/>
            </a:xfrm>
          </p:grpSpPr>
          <p:sp>
            <p:nvSpPr>
              <p:cNvPr id="31" name="Google Shape;31;p70" descr="Gold bar"/>
              <p:cNvSpPr/>
              <p:nvPr/>
            </p:nvSpPr>
            <p:spPr>
              <a:xfrm rot="-5400000" flipH="1">
                <a:off x="2949872" y="2953256"/>
                <a:ext cx="196717" cy="3048463"/>
              </a:xfrm>
              <a:prstGeom prst="rect">
                <a:avLst/>
              </a:prstGeom>
              <a:solidFill>
                <a:schemeClr val="accent1"/>
              </a:solidFill>
              <a:ln>
                <a:noFill/>
              </a:ln>
              <a:effectLst>
                <a:reflection stA="50000" endA="300" endPos="38500" dist="50800" dir="5400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32" name="Google Shape;32;p70" descr="Orange bar"/>
              <p:cNvSpPr/>
              <p:nvPr/>
            </p:nvSpPr>
            <p:spPr>
              <a:xfrm rot="-5400000" flipH="1">
                <a:off x="5998335" y="2953256"/>
                <a:ext cx="196717" cy="3048463"/>
              </a:xfrm>
              <a:prstGeom prst="rect">
                <a:avLst/>
              </a:prstGeom>
              <a:solidFill>
                <a:schemeClr val="accent4"/>
              </a:solidFill>
              <a:ln>
                <a:noFill/>
              </a:ln>
              <a:effectLst>
                <a:reflection stA="50000" endA="300" endPos="38500" dist="50800" dir="5400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33" name="Google Shape;33;p70" descr="Slate bar"/>
              <p:cNvSpPr/>
              <p:nvPr/>
            </p:nvSpPr>
            <p:spPr>
              <a:xfrm rot="-5400000" flipH="1">
                <a:off x="9045410" y="2953256"/>
                <a:ext cx="196717" cy="3048463"/>
              </a:xfrm>
              <a:prstGeom prst="rect">
                <a:avLst/>
              </a:prstGeom>
              <a:solidFill>
                <a:schemeClr val="accent6"/>
              </a:solidFill>
              <a:ln>
                <a:noFill/>
              </a:ln>
              <a:effectLst>
                <a:reflection stA="50000" endA="300" endPos="38500" dist="50800" dir="5400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grpSp>
      </p:grpSp>
      <p:sp>
        <p:nvSpPr>
          <p:cNvPr id="34" name="Google Shape;34;p70"/>
          <p:cNvSpPr txBox="1">
            <a:spLocks noGrp="1"/>
          </p:cNvSpPr>
          <p:nvPr>
            <p:ph type="subTitle" idx="1"/>
          </p:nvPr>
        </p:nvSpPr>
        <p:spPr>
          <a:xfrm>
            <a:off x="1524000" y="4056115"/>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20"/>
              </a:spcBef>
              <a:spcAft>
                <a:spcPts val="0"/>
              </a:spcAft>
              <a:buSzPts val="2400"/>
              <a:buNone/>
              <a:defRPr sz="2400">
                <a:solidFill>
                  <a:schemeClr val="dk1"/>
                </a:solidFill>
              </a:defRPr>
            </a:lvl1pPr>
            <a:lvl2pPr lvl="1" algn="ctr">
              <a:lnSpc>
                <a:spcPct val="90000"/>
              </a:lnSpc>
              <a:spcBef>
                <a:spcPts val="600"/>
              </a:spcBef>
              <a:spcAft>
                <a:spcPts val="0"/>
              </a:spcAft>
              <a:buSzPts val="2000"/>
              <a:buNone/>
              <a:defRPr sz="2000"/>
            </a:lvl2pPr>
            <a:lvl3pPr lvl="2" algn="ctr">
              <a:lnSpc>
                <a:spcPct val="90000"/>
              </a:lnSpc>
              <a:spcBef>
                <a:spcPts val="540"/>
              </a:spcBef>
              <a:spcAft>
                <a:spcPts val="0"/>
              </a:spcAft>
              <a:buSzPts val="1800"/>
              <a:buNone/>
              <a:defRPr sz="1800"/>
            </a:lvl3pPr>
            <a:lvl4pPr lvl="3" algn="ctr">
              <a:lnSpc>
                <a:spcPct val="90000"/>
              </a:lnSpc>
              <a:spcBef>
                <a:spcPts val="480"/>
              </a:spcBef>
              <a:spcAft>
                <a:spcPts val="0"/>
              </a:spcAft>
              <a:buSzPts val="1600"/>
              <a:buNone/>
              <a:defRPr sz="1600"/>
            </a:lvl4pPr>
            <a:lvl5pPr lvl="4" algn="ctr">
              <a:lnSpc>
                <a:spcPct val="90000"/>
              </a:lnSpc>
              <a:spcBef>
                <a:spcPts val="480"/>
              </a:spcBef>
              <a:spcAft>
                <a:spcPts val="0"/>
              </a:spcAft>
              <a:buSzPts val="1600"/>
              <a:buNone/>
              <a:defRPr sz="1600"/>
            </a:lvl5pPr>
            <a:lvl6pPr lvl="5" algn="ctr">
              <a:lnSpc>
                <a:spcPct val="90000"/>
              </a:lnSpc>
              <a:spcBef>
                <a:spcPts val="480"/>
              </a:spcBef>
              <a:spcAft>
                <a:spcPts val="0"/>
              </a:spcAft>
              <a:buSzPts val="1600"/>
              <a:buNone/>
              <a:defRPr sz="1600"/>
            </a:lvl6pPr>
            <a:lvl7pPr lvl="6" algn="ctr">
              <a:lnSpc>
                <a:spcPct val="90000"/>
              </a:lnSpc>
              <a:spcBef>
                <a:spcPts val="480"/>
              </a:spcBef>
              <a:spcAft>
                <a:spcPts val="0"/>
              </a:spcAft>
              <a:buSzPts val="1600"/>
              <a:buNone/>
              <a:defRPr sz="1600"/>
            </a:lvl7pPr>
            <a:lvl8pPr lvl="7" algn="ctr">
              <a:lnSpc>
                <a:spcPct val="90000"/>
              </a:lnSpc>
              <a:spcBef>
                <a:spcPts val="480"/>
              </a:spcBef>
              <a:spcAft>
                <a:spcPts val="0"/>
              </a:spcAft>
              <a:buSzPts val="1600"/>
              <a:buNone/>
              <a:defRPr sz="1600"/>
            </a:lvl8pPr>
            <a:lvl9pPr lvl="8" algn="ctr">
              <a:lnSpc>
                <a:spcPct val="90000"/>
              </a:lnSpc>
              <a:spcBef>
                <a:spcPts val="480"/>
              </a:spcBef>
              <a:spcAft>
                <a:spcPts val="0"/>
              </a:spcAft>
              <a:buSzPts val="1600"/>
              <a:buNone/>
              <a:defRPr sz="1600"/>
            </a:lvl9pPr>
          </a:lstStyle>
          <a:p>
            <a:endParaRPr/>
          </a:p>
        </p:txBody>
      </p:sp>
      <p:sp>
        <p:nvSpPr>
          <p:cNvPr id="35" name="Google Shape;35;p70"/>
          <p:cNvSpPr txBox="1">
            <a:spLocks noGrp="1"/>
          </p:cNvSpPr>
          <p:nvPr>
            <p:ph type="ctrTitle"/>
          </p:nvPr>
        </p:nvSpPr>
        <p:spPr>
          <a:xfrm>
            <a:off x="1524000" y="912610"/>
            <a:ext cx="9144000" cy="2387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chemeClr val="dk2"/>
              </a:buClr>
              <a:buSzPts val="6000"/>
              <a:buFont typeface="Century Gothic"/>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70"/>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0"/>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0"/>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accent3"/>
                </a:solidFill>
                <a:latin typeface="Century Gothic"/>
                <a:ea typeface="Century Gothic"/>
                <a:cs typeface="Century Gothic"/>
                <a:sym typeface="Century Gothic"/>
              </a:defRPr>
            </a:lvl1pPr>
            <a:lvl2pPr marL="0" lvl="1" indent="0" algn="r">
              <a:spcBef>
                <a:spcPts val="0"/>
              </a:spcBef>
              <a:buNone/>
              <a:defRPr sz="1200" b="0" i="0" u="none" strike="noStrike" cap="none">
                <a:solidFill>
                  <a:schemeClr val="accent3"/>
                </a:solidFill>
                <a:latin typeface="Century Gothic"/>
                <a:ea typeface="Century Gothic"/>
                <a:cs typeface="Century Gothic"/>
                <a:sym typeface="Century Gothic"/>
              </a:defRPr>
            </a:lvl2pPr>
            <a:lvl3pPr marL="0" lvl="2" indent="0" algn="r">
              <a:spcBef>
                <a:spcPts val="0"/>
              </a:spcBef>
              <a:buNone/>
              <a:defRPr sz="1200" b="0" i="0" u="none" strike="noStrike" cap="none">
                <a:solidFill>
                  <a:schemeClr val="accent3"/>
                </a:solidFill>
                <a:latin typeface="Century Gothic"/>
                <a:ea typeface="Century Gothic"/>
                <a:cs typeface="Century Gothic"/>
                <a:sym typeface="Century Gothic"/>
              </a:defRPr>
            </a:lvl3pPr>
            <a:lvl4pPr marL="0" lvl="3" indent="0" algn="r">
              <a:spcBef>
                <a:spcPts val="0"/>
              </a:spcBef>
              <a:buNone/>
              <a:defRPr sz="1200" b="0" i="0" u="none" strike="noStrike" cap="none">
                <a:solidFill>
                  <a:schemeClr val="accent3"/>
                </a:solidFill>
                <a:latin typeface="Century Gothic"/>
                <a:ea typeface="Century Gothic"/>
                <a:cs typeface="Century Gothic"/>
                <a:sym typeface="Century Gothic"/>
              </a:defRPr>
            </a:lvl4pPr>
            <a:lvl5pPr marL="0" lvl="4" indent="0" algn="r">
              <a:spcBef>
                <a:spcPts val="0"/>
              </a:spcBef>
              <a:buNone/>
              <a:defRPr sz="1200" b="0" i="0" u="none" strike="noStrike" cap="none">
                <a:solidFill>
                  <a:schemeClr val="accent3"/>
                </a:solidFill>
                <a:latin typeface="Century Gothic"/>
                <a:ea typeface="Century Gothic"/>
                <a:cs typeface="Century Gothic"/>
                <a:sym typeface="Century Gothic"/>
              </a:defRPr>
            </a:lvl5pPr>
            <a:lvl6pPr marL="0" lvl="5" indent="0" algn="r">
              <a:spcBef>
                <a:spcPts val="0"/>
              </a:spcBef>
              <a:buNone/>
              <a:defRPr sz="1200" b="0" i="0" u="none" strike="noStrike" cap="none">
                <a:solidFill>
                  <a:schemeClr val="accent3"/>
                </a:solidFill>
                <a:latin typeface="Century Gothic"/>
                <a:ea typeface="Century Gothic"/>
                <a:cs typeface="Century Gothic"/>
                <a:sym typeface="Century Gothic"/>
              </a:defRPr>
            </a:lvl6pPr>
            <a:lvl7pPr marL="0" lvl="6" indent="0" algn="r">
              <a:spcBef>
                <a:spcPts val="0"/>
              </a:spcBef>
              <a:buNone/>
              <a:defRPr sz="1200" b="0" i="0" u="none" strike="noStrike" cap="none">
                <a:solidFill>
                  <a:schemeClr val="accent3"/>
                </a:solidFill>
                <a:latin typeface="Century Gothic"/>
                <a:ea typeface="Century Gothic"/>
                <a:cs typeface="Century Gothic"/>
                <a:sym typeface="Century Gothic"/>
              </a:defRPr>
            </a:lvl7pPr>
            <a:lvl8pPr marL="0" lvl="7" indent="0" algn="r">
              <a:spcBef>
                <a:spcPts val="0"/>
              </a:spcBef>
              <a:buNone/>
              <a:defRPr sz="1200" b="0" i="0" u="none" strike="noStrike" cap="none">
                <a:solidFill>
                  <a:schemeClr val="accent3"/>
                </a:solidFill>
                <a:latin typeface="Century Gothic"/>
                <a:ea typeface="Century Gothic"/>
                <a:cs typeface="Century Gothic"/>
                <a:sym typeface="Century Gothic"/>
              </a:defRPr>
            </a:lvl8pPr>
            <a:lvl9pPr marL="0" lvl="8" indent="0" algn="r">
              <a:spcBef>
                <a:spcPts val="0"/>
              </a:spcBef>
              <a:buNone/>
              <a:defRPr sz="1200" b="0" i="0" u="none" strike="noStrike" cap="none">
                <a:solidFill>
                  <a:schemeClr val="accent3"/>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8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40"/>
              </a:spcBef>
              <a:spcAft>
                <a:spcPts val="0"/>
              </a:spcAft>
              <a:buSzPts val="1800"/>
              <a:buChar char="▪"/>
              <a:defRPr/>
            </a:lvl1pPr>
            <a:lvl2pPr marL="914400" lvl="1" indent="-342900" algn="l">
              <a:lnSpc>
                <a:spcPct val="90000"/>
              </a:lnSpc>
              <a:spcBef>
                <a:spcPts val="540"/>
              </a:spcBef>
              <a:spcAft>
                <a:spcPts val="0"/>
              </a:spcAft>
              <a:buSzPts val="1800"/>
              <a:buChar char="▪"/>
              <a:defRPr/>
            </a:lvl2pPr>
            <a:lvl3pPr marL="1371600" lvl="2" indent="-342900" algn="l">
              <a:lnSpc>
                <a:spcPct val="90000"/>
              </a:lnSpc>
              <a:spcBef>
                <a:spcPts val="540"/>
              </a:spcBef>
              <a:spcAft>
                <a:spcPts val="0"/>
              </a:spcAft>
              <a:buSzPts val="1800"/>
              <a:buChar char="▪"/>
              <a:defRPr/>
            </a:lvl3pPr>
            <a:lvl4pPr marL="1828800" lvl="3" indent="-342900" algn="l">
              <a:lnSpc>
                <a:spcPct val="90000"/>
              </a:lnSpc>
              <a:spcBef>
                <a:spcPts val="540"/>
              </a:spcBef>
              <a:spcAft>
                <a:spcPts val="0"/>
              </a:spcAft>
              <a:buSzPts val="18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sp>
        <p:nvSpPr>
          <p:cNvPr id="96" name="Google Shape;96;p8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80"/>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80"/>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80"/>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accent3"/>
                </a:solidFill>
                <a:latin typeface="Century Gothic"/>
                <a:ea typeface="Century Gothic"/>
                <a:cs typeface="Century Gothic"/>
                <a:sym typeface="Century Gothic"/>
              </a:defRPr>
            </a:lvl1pPr>
            <a:lvl2pPr marL="0" lvl="1" indent="0" algn="r">
              <a:spcBef>
                <a:spcPts val="0"/>
              </a:spcBef>
              <a:buNone/>
              <a:defRPr sz="1200">
                <a:solidFill>
                  <a:schemeClr val="accent3"/>
                </a:solidFill>
                <a:latin typeface="Century Gothic"/>
                <a:ea typeface="Century Gothic"/>
                <a:cs typeface="Century Gothic"/>
                <a:sym typeface="Century Gothic"/>
              </a:defRPr>
            </a:lvl2pPr>
            <a:lvl3pPr marL="0" lvl="2" indent="0" algn="r">
              <a:spcBef>
                <a:spcPts val="0"/>
              </a:spcBef>
              <a:buNone/>
              <a:defRPr sz="1200">
                <a:solidFill>
                  <a:schemeClr val="accent3"/>
                </a:solidFill>
                <a:latin typeface="Century Gothic"/>
                <a:ea typeface="Century Gothic"/>
                <a:cs typeface="Century Gothic"/>
                <a:sym typeface="Century Gothic"/>
              </a:defRPr>
            </a:lvl3pPr>
            <a:lvl4pPr marL="0" lvl="3" indent="0" algn="r">
              <a:spcBef>
                <a:spcPts val="0"/>
              </a:spcBef>
              <a:buNone/>
              <a:defRPr sz="1200">
                <a:solidFill>
                  <a:schemeClr val="accent3"/>
                </a:solidFill>
                <a:latin typeface="Century Gothic"/>
                <a:ea typeface="Century Gothic"/>
                <a:cs typeface="Century Gothic"/>
                <a:sym typeface="Century Gothic"/>
              </a:defRPr>
            </a:lvl4pPr>
            <a:lvl5pPr marL="0" lvl="4" indent="0" algn="r">
              <a:spcBef>
                <a:spcPts val="0"/>
              </a:spcBef>
              <a:buNone/>
              <a:defRPr sz="1200">
                <a:solidFill>
                  <a:schemeClr val="accent3"/>
                </a:solidFill>
                <a:latin typeface="Century Gothic"/>
                <a:ea typeface="Century Gothic"/>
                <a:cs typeface="Century Gothic"/>
                <a:sym typeface="Century Gothic"/>
              </a:defRPr>
            </a:lvl5pPr>
            <a:lvl6pPr marL="0" lvl="5" indent="0" algn="r">
              <a:spcBef>
                <a:spcPts val="0"/>
              </a:spcBef>
              <a:buNone/>
              <a:defRPr sz="1200">
                <a:solidFill>
                  <a:schemeClr val="accent3"/>
                </a:solidFill>
                <a:latin typeface="Century Gothic"/>
                <a:ea typeface="Century Gothic"/>
                <a:cs typeface="Century Gothic"/>
                <a:sym typeface="Century Gothic"/>
              </a:defRPr>
            </a:lvl6pPr>
            <a:lvl7pPr marL="0" lvl="6" indent="0" algn="r">
              <a:spcBef>
                <a:spcPts val="0"/>
              </a:spcBef>
              <a:buNone/>
              <a:defRPr sz="1200">
                <a:solidFill>
                  <a:schemeClr val="accent3"/>
                </a:solidFill>
                <a:latin typeface="Century Gothic"/>
                <a:ea typeface="Century Gothic"/>
                <a:cs typeface="Century Gothic"/>
                <a:sym typeface="Century Gothic"/>
              </a:defRPr>
            </a:lvl7pPr>
            <a:lvl8pPr marL="0" lvl="7" indent="0" algn="r">
              <a:spcBef>
                <a:spcPts val="0"/>
              </a:spcBef>
              <a:buNone/>
              <a:defRPr sz="1200">
                <a:solidFill>
                  <a:schemeClr val="accent3"/>
                </a:solidFill>
                <a:latin typeface="Century Gothic"/>
                <a:ea typeface="Century Gothic"/>
                <a:cs typeface="Century Gothic"/>
                <a:sym typeface="Century Gothic"/>
              </a:defRPr>
            </a:lvl8pPr>
            <a:lvl9pPr marL="0" lvl="8" indent="0" algn="r">
              <a:spcBef>
                <a:spcPts val="0"/>
              </a:spcBef>
              <a:buNone/>
              <a:defRPr sz="1200">
                <a:solidFill>
                  <a:schemeClr val="accent3"/>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8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40"/>
              </a:spcBef>
              <a:spcAft>
                <a:spcPts val="0"/>
              </a:spcAft>
              <a:buSzPts val="1800"/>
              <a:buChar char="▪"/>
              <a:defRPr/>
            </a:lvl1pPr>
            <a:lvl2pPr marL="914400" lvl="1" indent="-342900" algn="l">
              <a:lnSpc>
                <a:spcPct val="90000"/>
              </a:lnSpc>
              <a:spcBef>
                <a:spcPts val="540"/>
              </a:spcBef>
              <a:spcAft>
                <a:spcPts val="0"/>
              </a:spcAft>
              <a:buSzPts val="1800"/>
              <a:buChar char="▪"/>
              <a:defRPr/>
            </a:lvl2pPr>
            <a:lvl3pPr marL="1371600" lvl="2" indent="-342900" algn="l">
              <a:lnSpc>
                <a:spcPct val="90000"/>
              </a:lnSpc>
              <a:spcBef>
                <a:spcPts val="540"/>
              </a:spcBef>
              <a:spcAft>
                <a:spcPts val="0"/>
              </a:spcAft>
              <a:buSzPts val="1800"/>
              <a:buChar char="▪"/>
              <a:defRPr/>
            </a:lvl3pPr>
            <a:lvl4pPr marL="1828800" lvl="3" indent="-342900" algn="l">
              <a:lnSpc>
                <a:spcPct val="90000"/>
              </a:lnSpc>
              <a:spcBef>
                <a:spcPts val="540"/>
              </a:spcBef>
              <a:spcAft>
                <a:spcPts val="0"/>
              </a:spcAft>
              <a:buSzPts val="1800"/>
              <a:buChar char="▪"/>
              <a:defRPr/>
            </a:lvl4pPr>
            <a:lvl5pPr marL="2286000" lvl="4" indent="-342900" algn="l">
              <a:lnSpc>
                <a:spcPct val="90000"/>
              </a:lnSpc>
              <a:spcBef>
                <a:spcPts val="540"/>
              </a:spcBef>
              <a:spcAft>
                <a:spcPts val="0"/>
              </a:spcAft>
              <a:buSzPts val="1800"/>
              <a:buChar char="▪"/>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sp>
        <p:nvSpPr>
          <p:cNvPr id="102" name="Google Shape;102;p8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81"/>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81"/>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81"/>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accent3"/>
                </a:solidFill>
                <a:latin typeface="Century Gothic"/>
                <a:ea typeface="Century Gothic"/>
                <a:cs typeface="Century Gothic"/>
                <a:sym typeface="Century Gothic"/>
              </a:defRPr>
            </a:lvl1pPr>
            <a:lvl2pPr marL="0" lvl="1" indent="0" algn="r">
              <a:spcBef>
                <a:spcPts val="0"/>
              </a:spcBef>
              <a:buNone/>
              <a:defRPr sz="1200">
                <a:solidFill>
                  <a:schemeClr val="accent3"/>
                </a:solidFill>
                <a:latin typeface="Century Gothic"/>
                <a:ea typeface="Century Gothic"/>
                <a:cs typeface="Century Gothic"/>
                <a:sym typeface="Century Gothic"/>
              </a:defRPr>
            </a:lvl2pPr>
            <a:lvl3pPr marL="0" lvl="2" indent="0" algn="r">
              <a:spcBef>
                <a:spcPts val="0"/>
              </a:spcBef>
              <a:buNone/>
              <a:defRPr sz="1200">
                <a:solidFill>
                  <a:schemeClr val="accent3"/>
                </a:solidFill>
                <a:latin typeface="Century Gothic"/>
                <a:ea typeface="Century Gothic"/>
                <a:cs typeface="Century Gothic"/>
                <a:sym typeface="Century Gothic"/>
              </a:defRPr>
            </a:lvl3pPr>
            <a:lvl4pPr marL="0" lvl="3" indent="0" algn="r">
              <a:spcBef>
                <a:spcPts val="0"/>
              </a:spcBef>
              <a:buNone/>
              <a:defRPr sz="1200">
                <a:solidFill>
                  <a:schemeClr val="accent3"/>
                </a:solidFill>
                <a:latin typeface="Century Gothic"/>
                <a:ea typeface="Century Gothic"/>
                <a:cs typeface="Century Gothic"/>
                <a:sym typeface="Century Gothic"/>
              </a:defRPr>
            </a:lvl4pPr>
            <a:lvl5pPr marL="0" lvl="4" indent="0" algn="r">
              <a:spcBef>
                <a:spcPts val="0"/>
              </a:spcBef>
              <a:buNone/>
              <a:defRPr sz="1200">
                <a:solidFill>
                  <a:schemeClr val="accent3"/>
                </a:solidFill>
                <a:latin typeface="Century Gothic"/>
                <a:ea typeface="Century Gothic"/>
                <a:cs typeface="Century Gothic"/>
                <a:sym typeface="Century Gothic"/>
              </a:defRPr>
            </a:lvl5pPr>
            <a:lvl6pPr marL="0" lvl="5" indent="0" algn="r">
              <a:spcBef>
                <a:spcPts val="0"/>
              </a:spcBef>
              <a:buNone/>
              <a:defRPr sz="1200">
                <a:solidFill>
                  <a:schemeClr val="accent3"/>
                </a:solidFill>
                <a:latin typeface="Century Gothic"/>
                <a:ea typeface="Century Gothic"/>
                <a:cs typeface="Century Gothic"/>
                <a:sym typeface="Century Gothic"/>
              </a:defRPr>
            </a:lvl6pPr>
            <a:lvl7pPr marL="0" lvl="6" indent="0" algn="r">
              <a:spcBef>
                <a:spcPts val="0"/>
              </a:spcBef>
              <a:buNone/>
              <a:defRPr sz="1200">
                <a:solidFill>
                  <a:schemeClr val="accent3"/>
                </a:solidFill>
                <a:latin typeface="Century Gothic"/>
                <a:ea typeface="Century Gothic"/>
                <a:cs typeface="Century Gothic"/>
                <a:sym typeface="Century Gothic"/>
              </a:defRPr>
            </a:lvl7pPr>
            <a:lvl8pPr marL="0" lvl="7" indent="0" algn="r">
              <a:spcBef>
                <a:spcPts val="0"/>
              </a:spcBef>
              <a:buNone/>
              <a:defRPr sz="1200">
                <a:solidFill>
                  <a:schemeClr val="accent3"/>
                </a:solidFill>
                <a:latin typeface="Century Gothic"/>
                <a:ea typeface="Century Gothic"/>
                <a:cs typeface="Century Gothic"/>
                <a:sym typeface="Century Gothic"/>
              </a:defRPr>
            </a:lvl8pPr>
            <a:lvl9pPr marL="0" lvl="8" indent="0" algn="r">
              <a:spcBef>
                <a:spcPts val="0"/>
              </a:spcBef>
              <a:buNone/>
              <a:defRPr sz="1200">
                <a:solidFill>
                  <a:schemeClr val="accent3"/>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71"/>
          <p:cNvSpPr txBox="1">
            <a:spLocks noGrp="1"/>
          </p:cNvSpPr>
          <p:nvPr>
            <p:ph type="body" idx="1"/>
          </p:nvPr>
        </p:nvSpPr>
        <p:spPr>
          <a:xfrm>
            <a:off x="838200" y="1420009"/>
            <a:ext cx="10515600" cy="4756954"/>
          </a:xfrm>
          <a:prstGeom prst="rect">
            <a:avLst/>
          </a:prstGeom>
          <a:noFill/>
          <a:ln>
            <a:noFill/>
          </a:ln>
        </p:spPr>
        <p:txBody>
          <a:bodyPr spcFirstLastPara="1" wrap="square" lIns="91425" tIns="45700" rIns="91425" bIns="45700" anchor="t" anchorCtr="0">
            <a:normAutofit/>
          </a:bodyPr>
          <a:lstStyle>
            <a:lvl1pPr marL="457200" lvl="0" indent="-381000" algn="l">
              <a:lnSpc>
                <a:spcPct val="130000"/>
              </a:lnSpc>
              <a:spcBef>
                <a:spcPts val="720"/>
              </a:spcBef>
              <a:spcAft>
                <a:spcPts val="0"/>
              </a:spcAft>
              <a:buSzPts val="2400"/>
              <a:buChar char="▪"/>
              <a:defRPr sz="2400">
                <a:latin typeface="Arial"/>
                <a:ea typeface="Arial"/>
                <a:cs typeface="Arial"/>
                <a:sym typeface="Arial"/>
              </a:defRPr>
            </a:lvl1pPr>
            <a:lvl2pPr marL="914400" lvl="1" indent="-355600" algn="l">
              <a:lnSpc>
                <a:spcPct val="130000"/>
              </a:lnSpc>
              <a:spcBef>
                <a:spcPts val="600"/>
              </a:spcBef>
              <a:spcAft>
                <a:spcPts val="0"/>
              </a:spcAft>
              <a:buSzPts val="2000"/>
              <a:buChar char="▪"/>
              <a:defRPr sz="2000">
                <a:latin typeface="Arial"/>
                <a:ea typeface="Arial"/>
                <a:cs typeface="Arial"/>
                <a:sym typeface="Arial"/>
              </a:defRPr>
            </a:lvl2pPr>
            <a:lvl3pPr marL="1371600" lvl="2" indent="-342900" algn="l">
              <a:lnSpc>
                <a:spcPct val="130000"/>
              </a:lnSpc>
              <a:spcBef>
                <a:spcPts val="540"/>
              </a:spcBef>
              <a:spcAft>
                <a:spcPts val="0"/>
              </a:spcAft>
              <a:buSzPts val="1800"/>
              <a:buChar char="▪"/>
              <a:defRPr sz="1800">
                <a:latin typeface="Arial"/>
                <a:ea typeface="Arial"/>
                <a:cs typeface="Arial"/>
                <a:sym typeface="Arial"/>
              </a:defRPr>
            </a:lvl3pPr>
            <a:lvl4pPr marL="1828800" lvl="3" indent="-330200" algn="l">
              <a:lnSpc>
                <a:spcPct val="130000"/>
              </a:lnSpc>
              <a:spcBef>
                <a:spcPts val="480"/>
              </a:spcBef>
              <a:spcAft>
                <a:spcPts val="0"/>
              </a:spcAft>
              <a:buSzPts val="1600"/>
              <a:buChar char="▪"/>
              <a:defRPr sz="1600">
                <a:latin typeface="Arial"/>
                <a:ea typeface="Arial"/>
                <a:cs typeface="Arial"/>
                <a:sym typeface="Arial"/>
              </a:defRPr>
            </a:lvl4pPr>
            <a:lvl5pPr marL="2286000" lvl="4" indent="-330200" algn="l">
              <a:lnSpc>
                <a:spcPct val="130000"/>
              </a:lnSpc>
              <a:spcBef>
                <a:spcPts val="480"/>
              </a:spcBef>
              <a:spcAft>
                <a:spcPts val="0"/>
              </a:spcAft>
              <a:buSzPts val="1600"/>
              <a:buChar char="▪"/>
              <a:defRPr sz="1600">
                <a:latin typeface="Arial"/>
                <a:ea typeface="Arial"/>
                <a:cs typeface="Arial"/>
                <a:sym typeface="Arial"/>
              </a:defRPr>
            </a:lvl5pPr>
            <a:lvl6pPr marL="2743200" lvl="5" indent="-342900" algn="l">
              <a:lnSpc>
                <a:spcPct val="90000"/>
              </a:lnSpc>
              <a:spcBef>
                <a:spcPts val="540"/>
              </a:spcBef>
              <a:spcAft>
                <a:spcPts val="0"/>
              </a:spcAft>
              <a:buSzPts val="1800"/>
              <a:buChar char="▪"/>
              <a:defRPr/>
            </a:lvl6pPr>
            <a:lvl7pPr marL="3200400" lvl="6" indent="-342900" algn="l">
              <a:lnSpc>
                <a:spcPct val="90000"/>
              </a:lnSpc>
              <a:spcBef>
                <a:spcPts val="540"/>
              </a:spcBef>
              <a:spcAft>
                <a:spcPts val="0"/>
              </a:spcAft>
              <a:buSzPts val="1800"/>
              <a:buChar char="▪"/>
              <a:defRPr/>
            </a:lvl7pPr>
            <a:lvl8pPr marL="3657600" lvl="7" indent="-342900" algn="l">
              <a:lnSpc>
                <a:spcPct val="90000"/>
              </a:lnSpc>
              <a:spcBef>
                <a:spcPts val="540"/>
              </a:spcBef>
              <a:spcAft>
                <a:spcPts val="0"/>
              </a:spcAft>
              <a:buSzPts val="1800"/>
              <a:buChar char="▪"/>
              <a:defRPr/>
            </a:lvl8pPr>
            <a:lvl9pPr marL="4114800" lvl="8" indent="-342900" algn="l">
              <a:lnSpc>
                <a:spcPct val="90000"/>
              </a:lnSpc>
              <a:spcBef>
                <a:spcPts val="540"/>
              </a:spcBef>
              <a:spcAft>
                <a:spcPts val="0"/>
              </a:spcAft>
              <a:buSzPts val="1800"/>
              <a:buChar char="▪"/>
              <a:defRPr/>
            </a:lvl9pPr>
          </a:lstStyle>
          <a:p>
            <a:endParaRPr/>
          </a:p>
        </p:txBody>
      </p:sp>
      <p:sp>
        <p:nvSpPr>
          <p:cNvPr id="41" name="Google Shape;41;p71"/>
          <p:cNvSpPr txBox="1">
            <a:spLocks noGrp="1"/>
          </p:cNvSpPr>
          <p:nvPr>
            <p:ph type="title"/>
          </p:nvPr>
        </p:nvSpPr>
        <p:spPr>
          <a:xfrm>
            <a:off x="838200" y="171488"/>
            <a:ext cx="10515600" cy="101185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1"/>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accent3"/>
                </a:solidFill>
                <a:latin typeface="Century Gothic"/>
                <a:ea typeface="Century Gothic"/>
                <a:cs typeface="Century Gothic"/>
                <a:sym typeface="Century Gothic"/>
              </a:defRPr>
            </a:lvl1pPr>
            <a:lvl2pPr marL="0" lvl="1" indent="0" algn="r">
              <a:spcBef>
                <a:spcPts val="0"/>
              </a:spcBef>
              <a:buNone/>
              <a:defRPr sz="1200" b="0" i="0" u="none" strike="noStrike" cap="none">
                <a:solidFill>
                  <a:schemeClr val="accent3"/>
                </a:solidFill>
                <a:latin typeface="Century Gothic"/>
                <a:ea typeface="Century Gothic"/>
                <a:cs typeface="Century Gothic"/>
                <a:sym typeface="Century Gothic"/>
              </a:defRPr>
            </a:lvl2pPr>
            <a:lvl3pPr marL="0" lvl="2" indent="0" algn="r">
              <a:spcBef>
                <a:spcPts val="0"/>
              </a:spcBef>
              <a:buNone/>
              <a:defRPr sz="1200" b="0" i="0" u="none" strike="noStrike" cap="none">
                <a:solidFill>
                  <a:schemeClr val="accent3"/>
                </a:solidFill>
                <a:latin typeface="Century Gothic"/>
                <a:ea typeface="Century Gothic"/>
                <a:cs typeface="Century Gothic"/>
                <a:sym typeface="Century Gothic"/>
              </a:defRPr>
            </a:lvl3pPr>
            <a:lvl4pPr marL="0" lvl="3" indent="0" algn="r">
              <a:spcBef>
                <a:spcPts val="0"/>
              </a:spcBef>
              <a:buNone/>
              <a:defRPr sz="1200" b="0" i="0" u="none" strike="noStrike" cap="none">
                <a:solidFill>
                  <a:schemeClr val="accent3"/>
                </a:solidFill>
                <a:latin typeface="Century Gothic"/>
                <a:ea typeface="Century Gothic"/>
                <a:cs typeface="Century Gothic"/>
                <a:sym typeface="Century Gothic"/>
              </a:defRPr>
            </a:lvl4pPr>
            <a:lvl5pPr marL="0" lvl="4" indent="0" algn="r">
              <a:spcBef>
                <a:spcPts val="0"/>
              </a:spcBef>
              <a:buNone/>
              <a:defRPr sz="1200" b="0" i="0" u="none" strike="noStrike" cap="none">
                <a:solidFill>
                  <a:schemeClr val="accent3"/>
                </a:solidFill>
                <a:latin typeface="Century Gothic"/>
                <a:ea typeface="Century Gothic"/>
                <a:cs typeface="Century Gothic"/>
                <a:sym typeface="Century Gothic"/>
              </a:defRPr>
            </a:lvl5pPr>
            <a:lvl6pPr marL="0" lvl="5" indent="0" algn="r">
              <a:spcBef>
                <a:spcPts val="0"/>
              </a:spcBef>
              <a:buNone/>
              <a:defRPr sz="1200" b="0" i="0" u="none" strike="noStrike" cap="none">
                <a:solidFill>
                  <a:schemeClr val="accent3"/>
                </a:solidFill>
                <a:latin typeface="Century Gothic"/>
                <a:ea typeface="Century Gothic"/>
                <a:cs typeface="Century Gothic"/>
                <a:sym typeface="Century Gothic"/>
              </a:defRPr>
            </a:lvl6pPr>
            <a:lvl7pPr marL="0" lvl="6" indent="0" algn="r">
              <a:spcBef>
                <a:spcPts val="0"/>
              </a:spcBef>
              <a:buNone/>
              <a:defRPr sz="1200" b="0" i="0" u="none" strike="noStrike" cap="none">
                <a:solidFill>
                  <a:schemeClr val="accent3"/>
                </a:solidFill>
                <a:latin typeface="Century Gothic"/>
                <a:ea typeface="Century Gothic"/>
                <a:cs typeface="Century Gothic"/>
                <a:sym typeface="Century Gothic"/>
              </a:defRPr>
            </a:lvl7pPr>
            <a:lvl8pPr marL="0" lvl="7" indent="0" algn="r">
              <a:spcBef>
                <a:spcPts val="0"/>
              </a:spcBef>
              <a:buNone/>
              <a:defRPr sz="1200" b="0" i="0" u="none" strike="noStrike" cap="none">
                <a:solidFill>
                  <a:schemeClr val="accent3"/>
                </a:solidFill>
                <a:latin typeface="Century Gothic"/>
                <a:ea typeface="Century Gothic"/>
                <a:cs typeface="Century Gothic"/>
                <a:sym typeface="Century Gothic"/>
              </a:defRPr>
            </a:lvl8pPr>
            <a:lvl9pPr marL="0" lvl="8" indent="0" algn="r">
              <a:spcBef>
                <a:spcPts val="0"/>
              </a:spcBef>
              <a:buNone/>
              <a:defRPr sz="1200" b="0" i="0" u="none" strike="noStrike" cap="none">
                <a:solidFill>
                  <a:schemeClr val="accent3"/>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smtClean="0"/>
              <a:pPr/>
              <a:t>‹#›</a:t>
            </a:fld>
            <a:r>
              <a:rPr lang="en-US"/>
              <a:t>/23</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7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20"/>
              </a:spcBef>
              <a:spcAft>
                <a:spcPts val="0"/>
              </a:spcAft>
              <a:buSzPts val="2400"/>
              <a:buNone/>
              <a:defRPr sz="2400"/>
            </a:lvl1pPr>
            <a:lvl2pPr marL="914400" lvl="1" indent="-228600" algn="l">
              <a:lnSpc>
                <a:spcPct val="90000"/>
              </a:lnSpc>
              <a:spcBef>
                <a:spcPts val="600"/>
              </a:spcBef>
              <a:spcAft>
                <a:spcPts val="0"/>
              </a:spcAft>
              <a:buSzPts val="2000"/>
              <a:buNone/>
              <a:defRPr sz="2000"/>
            </a:lvl2pPr>
            <a:lvl3pPr marL="1371600" lvl="2" indent="-228600" algn="l">
              <a:lnSpc>
                <a:spcPct val="90000"/>
              </a:lnSpc>
              <a:spcBef>
                <a:spcPts val="540"/>
              </a:spcBef>
              <a:spcAft>
                <a:spcPts val="0"/>
              </a:spcAft>
              <a:buSzPts val="1800"/>
              <a:buNone/>
              <a:defRPr sz="1800"/>
            </a:lvl3pPr>
            <a:lvl4pPr marL="1828800" lvl="3" indent="-228600" algn="l">
              <a:lnSpc>
                <a:spcPct val="90000"/>
              </a:lnSpc>
              <a:spcBef>
                <a:spcPts val="480"/>
              </a:spcBef>
              <a:spcAft>
                <a:spcPts val="0"/>
              </a:spcAft>
              <a:buSzPts val="1600"/>
              <a:buNone/>
              <a:defRPr sz="1600"/>
            </a:lvl4pPr>
            <a:lvl5pPr marL="2286000" lvl="4" indent="-228600" algn="l">
              <a:lnSpc>
                <a:spcPct val="90000"/>
              </a:lnSpc>
              <a:spcBef>
                <a:spcPts val="480"/>
              </a:spcBef>
              <a:spcAft>
                <a:spcPts val="0"/>
              </a:spcAft>
              <a:buSzPts val="1600"/>
              <a:buNone/>
              <a:defRPr sz="1600"/>
            </a:lvl5pPr>
            <a:lvl6pPr marL="2743200" lvl="5" indent="-228600" algn="l">
              <a:lnSpc>
                <a:spcPct val="90000"/>
              </a:lnSpc>
              <a:spcBef>
                <a:spcPts val="480"/>
              </a:spcBef>
              <a:spcAft>
                <a:spcPts val="0"/>
              </a:spcAft>
              <a:buSzPts val="1600"/>
              <a:buNone/>
              <a:defRPr sz="1600"/>
            </a:lvl6pPr>
            <a:lvl7pPr marL="3200400" lvl="6" indent="-228600" algn="l">
              <a:lnSpc>
                <a:spcPct val="90000"/>
              </a:lnSpc>
              <a:spcBef>
                <a:spcPts val="480"/>
              </a:spcBef>
              <a:spcAft>
                <a:spcPts val="0"/>
              </a:spcAft>
              <a:buSzPts val="1600"/>
              <a:buNone/>
              <a:defRPr sz="1600"/>
            </a:lvl7pPr>
            <a:lvl8pPr marL="3657600" lvl="7" indent="-228600" algn="l">
              <a:lnSpc>
                <a:spcPct val="90000"/>
              </a:lnSpc>
              <a:spcBef>
                <a:spcPts val="480"/>
              </a:spcBef>
              <a:spcAft>
                <a:spcPts val="0"/>
              </a:spcAft>
              <a:buSzPts val="1600"/>
              <a:buNone/>
              <a:defRPr sz="1600"/>
            </a:lvl8pPr>
            <a:lvl9pPr marL="4114800" lvl="8" indent="-228600" algn="l">
              <a:lnSpc>
                <a:spcPct val="90000"/>
              </a:lnSpc>
              <a:spcBef>
                <a:spcPts val="480"/>
              </a:spcBef>
              <a:spcAft>
                <a:spcPts val="0"/>
              </a:spcAft>
              <a:buSzPts val="1600"/>
              <a:buNone/>
              <a:defRPr sz="1600"/>
            </a:lvl9pPr>
          </a:lstStyle>
          <a:p>
            <a:endParaRPr/>
          </a:p>
        </p:txBody>
      </p:sp>
      <p:sp>
        <p:nvSpPr>
          <p:cNvPr id="51" name="Google Shape;51;p73"/>
          <p:cNvSpPr txBox="1">
            <a:spLocks noGrp="1"/>
          </p:cNvSpPr>
          <p:nvPr>
            <p:ph type="title"/>
          </p:nvPr>
        </p:nvSpPr>
        <p:spPr>
          <a:xfrm>
            <a:off x="831850" y="1709738"/>
            <a:ext cx="10515600" cy="286226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3"/>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3"/>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3"/>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accent3"/>
                </a:solidFill>
                <a:latin typeface="Century Gothic"/>
                <a:ea typeface="Century Gothic"/>
                <a:cs typeface="Century Gothic"/>
                <a:sym typeface="Century Gothic"/>
              </a:defRPr>
            </a:lvl1pPr>
            <a:lvl2pPr marL="0" lvl="1" indent="0" algn="r">
              <a:spcBef>
                <a:spcPts val="0"/>
              </a:spcBef>
              <a:buNone/>
              <a:defRPr sz="1200">
                <a:solidFill>
                  <a:schemeClr val="accent3"/>
                </a:solidFill>
                <a:latin typeface="Century Gothic"/>
                <a:ea typeface="Century Gothic"/>
                <a:cs typeface="Century Gothic"/>
                <a:sym typeface="Century Gothic"/>
              </a:defRPr>
            </a:lvl2pPr>
            <a:lvl3pPr marL="0" lvl="2" indent="0" algn="r">
              <a:spcBef>
                <a:spcPts val="0"/>
              </a:spcBef>
              <a:buNone/>
              <a:defRPr sz="1200">
                <a:solidFill>
                  <a:schemeClr val="accent3"/>
                </a:solidFill>
                <a:latin typeface="Century Gothic"/>
                <a:ea typeface="Century Gothic"/>
                <a:cs typeface="Century Gothic"/>
                <a:sym typeface="Century Gothic"/>
              </a:defRPr>
            </a:lvl3pPr>
            <a:lvl4pPr marL="0" lvl="3" indent="0" algn="r">
              <a:spcBef>
                <a:spcPts val="0"/>
              </a:spcBef>
              <a:buNone/>
              <a:defRPr sz="1200">
                <a:solidFill>
                  <a:schemeClr val="accent3"/>
                </a:solidFill>
                <a:latin typeface="Century Gothic"/>
                <a:ea typeface="Century Gothic"/>
                <a:cs typeface="Century Gothic"/>
                <a:sym typeface="Century Gothic"/>
              </a:defRPr>
            </a:lvl4pPr>
            <a:lvl5pPr marL="0" lvl="4" indent="0" algn="r">
              <a:spcBef>
                <a:spcPts val="0"/>
              </a:spcBef>
              <a:buNone/>
              <a:defRPr sz="1200">
                <a:solidFill>
                  <a:schemeClr val="accent3"/>
                </a:solidFill>
                <a:latin typeface="Century Gothic"/>
                <a:ea typeface="Century Gothic"/>
                <a:cs typeface="Century Gothic"/>
                <a:sym typeface="Century Gothic"/>
              </a:defRPr>
            </a:lvl5pPr>
            <a:lvl6pPr marL="0" lvl="5" indent="0" algn="r">
              <a:spcBef>
                <a:spcPts val="0"/>
              </a:spcBef>
              <a:buNone/>
              <a:defRPr sz="1200">
                <a:solidFill>
                  <a:schemeClr val="accent3"/>
                </a:solidFill>
                <a:latin typeface="Century Gothic"/>
                <a:ea typeface="Century Gothic"/>
                <a:cs typeface="Century Gothic"/>
                <a:sym typeface="Century Gothic"/>
              </a:defRPr>
            </a:lvl6pPr>
            <a:lvl7pPr marL="0" lvl="6" indent="0" algn="r">
              <a:spcBef>
                <a:spcPts val="0"/>
              </a:spcBef>
              <a:buNone/>
              <a:defRPr sz="1200">
                <a:solidFill>
                  <a:schemeClr val="accent3"/>
                </a:solidFill>
                <a:latin typeface="Century Gothic"/>
                <a:ea typeface="Century Gothic"/>
                <a:cs typeface="Century Gothic"/>
                <a:sym typeface="Century Gothic"/>
              </a:defRPr>
            </a:lvl7pPr>
            <a:lvl8pPr marL="0" lvl="7" indent="0" algn="r">
              <a:spcBef>
                <a:spcPts val="0"/>
              </a:spcBef>
              <a:buNone/>
              <a:defRPr sz="1200">
                <a:solidFill>
                  <a:schemeClr val="accent3"/>
                </a:solidFill>
                <a:latin typeface="Century Gothic"/>
                <a:ea typeface="Century Gothic"/>
                <a:cs typeface="Century Gothic"/>
                <a:sym typeface="Century Gothic"/>
              </a:defRPr>
            </a:lvl8pPr>
            <a:lvl9pPr marL="0" lvl="8" indent="0" algn="r">
              <a:spcBef>
                <a:spcPts val="0"/>
              </a:spcBef>
              <a:buNone/>
              <a:defRPr sz="1200">
                <a:solidFill>
                  <a:schemeClr val="accent3"/>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74"/>
          <p:cNvSpPr txBox="1">
            <a:spLocks noGrp="1"/>
          </p:cNvSpPr>
          <p:nvPr>
            <p:ph type="body" idx="1"/>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840"/>
              </a:spcBef>
              <a:spcAft>
                <a:spcPts val="0"/>
              </a:spcAft>
              <a:buSzPts val="2800"/>
              <a:buChar char="▪"/>
              <a:defRPr sz="2800"/>
            </a:lvl1pPr>
            <a:lvl2pPr marL="914400" lvl="1" indent="-381000" algn="l">
              <a:lnSpc>
                <a:spcPct val="90000"/>
              </a:lnSpc>
              <a:spcBef>
                <a:spcPts val="720"/>
              </a:spcBef>
              <a:spcAft>
                <a:spcPts val="0"/>
              </a:spcAft>
              <a:buSzPts val="2400"/>
              <a:buChar char="▪"/>
              <a:defRPr sz="2400"/>
            </a:lvl2pPr>
            <a:lvl3pPr marL="1371600" lvl="2" indent="-355600" algn="l">
              <a:lnSpc>
                <a:spcPct val="90000"/>
              </a:lnSpc>
              <a:spcBef>
                <a:spcPts val="600"/>
              </a:spcBef>
              <a:spcAft>
                <a:spcPts val="0"/>
              </a:spcAft>
              <a:buSzPts val="2000"/>
              <a:buChar char="▪"/>
              <a:defRPr sz="2000"/>
            </a:lvl3pPr>
            <a:lvl4pPr marL="1828800" lvl="3" indent="-342900" algn="l">
              <a:lnSpc>
                <a:spcPct val="90000"/>
              </a:lnSpc>
              <a:spcBef>
                <a:spcPts val="540"/>
              </a:spcBef>
              <a:spcAft>
                <a:spcPts val="0"/>
              </a:spcAft>
              <a:buSzPts val="1800"/>
              <a:buChar char="▪"/>
              <a:defRPr sz="1800"/>
            </a:lvl4pPr>
            <a:lvl5pPr marL="2286000" lvl="4" indent="-342900" algn="l">
              <a:lnSpc>
                <a:spcPct val="90000"/>
              </a:lnSpc>
              <a:spcBef>
                <a:spcPts val="540"/>
              </a:spcBef>
              <a:spcAft>
                <a:spcPts val="0"/>
              </a:spcAft>
              <a:buSzPts val="1800"/>
              <a:buChar char="▪"/>
              <a:defRPr sz="1800"/>
            </a:lvl5pPr>
            <a:lvl6pPr marL="2743200" lvl="5" indent="-342900" algn="l">
              <a:lnSpc>
                <a:spcPct val="90000"/>
              </a:lnSpc>
              <a:spcBef>
                <a:spcPts val="540"/>
              </a:spcBef>
              <a:spcAft>
                <a:spcPts val="0"/>
              </a:spcAft>
              <a:buSzPts val="1800"/>
              <a:buChar char="▪"/>
              <a:defRPr sz="1800"/>
            </a:lvl6pPr>
            <a:lvl7pPr marL="3200400" lvl="6" indent="-342900" algn="l">
              <a:lnSpc>
                <a:spcPct val="90000"/>
              </a:lnSpc>
              <a:spcBef>
                <a:spcPts val="540"/>
              </a:spcBef>
              <a:spcAft>
                <a:spcPts val="0"/>
              </a:spcAft>
              <a:buSzPts val="1800"/>
              <a:buChar char="▪"/>
              <a:defRPr sz="1800"/>
            </a:lvl7pPr>
            <a:lvl8pPr marL="3657600" lvl="7" indent="-342900" algn="l">
              <a:lnSpc>
                <a:spcPct val="90000"/>
              </a:lnSpc>
              <a:spcBef>
                <a:spcPts val="540"/>
              </a:spcBef>
              <a:spcAft>
                <a:spcPts val="0"/>
              </a:spcAft>
              <a:buSzPts val="1800"/>
              <a:buChar char="▪"/>
              <a:defRPr sz="1800"/>
            </a:lvl8pPr>
            <a:lvl9pPr marL="4114800" lvl="8" indent="-342900" algn="l">
              <a:lnSpc>
                <a:spcPct val="90000"/>
              </a:lnSpc>
              <a:spcBef>
                <a:spcPts val="540"/>
              </a:spcBef>
              <a:spcAft>
                <a:spcPts val="0"/>
              </a:spcAft>
              <a:buSzPts val="1800"/>
              <a:buChar char="▪"/>
              <a:defRPr sz="1800"/>
            </a:lvl9pPr>
          </a:lstStyle>
          <a:p>
            <a:endParaRPr/>
          </a:p>
        </p:txBody>
      </p:sp>
      <p:sp>
        <p:nvSpPr>
          <p:cNvPr id="57" name="Google Shape;57;p74"/>
          <p:cNvSpPr txBox="1">
            <a:spLocks noGrp="1"/>
          </p:cNvSpPr>
          <p:nvPr>
            <p:ph type="body" idx="2"/>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840"/>
              </a:spcBef>
              <a:spcAft>
                <a:spcPts val="0"/>
              </a:spcAft>
              <a:buSzPts val="2800"/>
              <a:buChar char="▪"/>
              <a:defRPr sz="2800"/>
            </a:lvl1pPr>
            <a:lvl2pPr marL="914400" lvl="1" indent="-381000" algn="l">
              <a:lnSpc>
                <a:spcPct val="90000"/>
              </a:lnSpc>
              <a:spcBef>
                <a:spcPts val="720"/>
              </a:spcBef>
              <a:spcAft>
                <a:spcPts val="0"/>
              </a:spcAft>
              <a:buSzPts val="2400"/>
              <a:buChar char="▪"/>
              <a:defRPr sz="2400"/>
            </a:lvl2pPr>
            <a:lvl3pPr marL="1371600" lvl="2" indent="-355600" algn="l">
              <a:lnSpc>
                <a:spcPct val="90000"/>
              </a:lnSpc>
              <a:spcBef>
                <a:spcPts val="600"/>
              </a:spcBef>
              <a:spcAft>
                <a:spcPts val="0"/>
              </a:spcAft>
              <a:buSzPts val="2000"/>
              <a:buChar char="▪"/>
              <a:defRPr sz="2000"/>
            </a:lvl3pPr>
            <a:lvl4pPr marL="1828800" lvl="3" indent="-342900" algn="l">
              <a:lnSpc>
                <a:spcPct val="90000"/>
              </a:lnSpc>
              <a:spcBef>
                <a:spcPts val="540"/>
              </a:spcBef>
              <a:spcAft>
                <a:spcPts val="0"/>
              </a:spcAft>
              <a:buSzPts val="1800"/>
              <a:buChar char="▪"/>
              <a:defRPr sz="1800"/>
            </a:lvl4pPr>
            <a:lvl5pPr marL="2286000" lvl="4" indent="-342900" algn="l">
              <a:lnSpc>
                <a:spcPct val="90000"/>
              </a:lnSpc>
              <a:spcBef>
                <a:spcPts val="540"/>
              </a:spcBef>
              <a:spcAft>
                <a:spcPts val="0"/>
              </a:spcAft>
              <a:buSzPts val="1800"/>
              <a:buChar char="▪"/>
              <a:defRPr sz="1800"/>
            </a:lvl5pPr>
            <a:lvl6pPr marL="2743200" lvl="5" indent="-342900" algn="l">
              <a:lnSpc>
                <a:spcPct val="90000"/>
              </a:lnSpc>
              <a:spcBef>
                <a:spcPts val="540"/>
              </a:spcBef>
              <a:spcAft>
                <a:spcPts val="0"/>
              </a:spcAft>
              <a:buSzPts val="1800"/>
              <a:buChar char="▪"/>
              <a:defRPr sz="1800"/>
            </a:lvl6pPr>
            <a:lvl7pPr marL="3200400" lvl="6" indent="-342900" algn="l">
              <a:lnSpc>
                <a:spcPct val="90000"/>
              </a:lnSpc>
              <a:spcBef>
                <a:spcPts val="540"/>
              </a:spcBef>
              <a:spcAft>
                <a:spcPts val="0"/>
              </a:spcAft>
              <a:buSzPts val="1800"/>
              <a:buChar char="▪"/>
              <a:defRPr sz="1800"/>
            </a:lvl7pPr>
            <a:lvl8pPr marL="3657600" lvl="7" indent="-342900" algn="l">
              <a:lnSpc>
                <a:spcPct val="90000"/>
              </a:lnSpc>
              <a:spcBef>
                <a:spcPts val="540"/>
              </a:spcBef>
              <a:spcAft>
                <a:spcPts val="0"/>
              </a:spcAft>
              <a:buSzPts val="1800"/>
              <a:buChar char="▪"/>
              <a:defRPr sz="1800"/>
            </a:lvl8pPr>
            <a:lvl9pPr marL="4114800" lvl="8" indent="-342900" algn="l">
              <a:lnSpc>
                <a:spcPct val="90000"/>
              </a:lnSpc>
              <a:spcBef>
                <a:spcPts val="540"/>
              </a:spcBef>
              <a:spcAft>
                <a:spcPts val="0"/>
              </a:spcAft>
              <a:buSzPts val="1800"/>
              <a:buChar char="▪"/>
              <a:defRPr sz="1800"/>
            </a:lvl9pPr>
          </a:lstStyle>
          <a:p>
            <a:endParaRPr/>
          </a:p>
        </p:txBody>
      </p:sp>
      <p:sp>
        <p:nvSpPr>
          <p:cNvPr id="58" name="Google Shape;58;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4"/>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4"/>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4"/>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accent3"/>
                </a:solidFill>
                <a:latin typeface="Century Gothic"/>
                <a:ea typeface="Century Gothic"/>
                <a:cs typeface="Century Gothic"/>
                <a:sym typeface="Century Gothic"/>
              </a:defRPr>
            </a:lvl1pPr>
            <a:lvl2pPr marL="0" lvl="1" indent="0" algn="r">
              <a:spcBef>
                <a:spcPts val="0"/>
              </a:spcBef>
              <a:buNone/>
              <a:defRPr sz="1200">
                <a:solidFill>
                  <a:schemeClr val="accent3"/>
                </a:solidFill>
                <a:latin typeface="Century Gothic"/>
                <a:ea typeface="Century Gothic"/>
                <a:cs typeface="Century Gothic"/>
                <a:sym typeface="Century Gothic"/>
              </a:defRPr>
            </a:lvl2pPr>
            <a:lvl3pPr marL="0" lvl="2" indent="0" algn="r">
              <a:spcBef>
                <a:spcPts val="0"/>
              </a:spcBef>
              <a:buNone/>
              <a:defRPr sz="1200">
                <a:solidFill>
                  <a:schemeClr val="accent3"/>
                </a:solidFill>
                <a:latin typeface="Century Gothic"/>
                <a:ea typeface="Century Gothic"/>
                <a:cs typeface="Century Gothic"/>
                <a:sym typeface="Century Gothic"/>
              </a:defRPr>
            </a:lvl3pPr>
            <a:lvl4pPr marL="0" lvl="3" indent="0" algn="r">
              <a:spcBef>
                <a:spcPts val="0"/>
              </a:spcBef>
              <a:buNone/>
              <a:defRPr sz="1200">
                <a:solidFill>
                  <a:schemeClr val="accent3"/>
                </a:solidFill>
                <a:latin typeface="Century Gothic"/>
                <a:ea typeface="Century Gothic"/>
                <a:cs typeface="Century Gothic"/>
                <a:sym typeface="Century Gothic"/>
              </a:defRPr>
            </a:lvl4pPr>
            <a:lvl5pPr marL="0" lvl="4" indent="0" algn="r">
              <a:spcBef>
                <a:spcPts val="0"/>
              </a:spcBef>
              <a:buNone/>
              <a:defRPr sz="1200">
                <a:solidFill>
                  <a:schemeClr val="accent3"/>
                </a:solidFill>
                <a:latin typeface="Century Gothic"/>
                <a:ea typeface="Century Gothic"/>
                <a:cs typeface="Century Gothic"/>
                <a:sym typeface="Century Gothic"/>
              </a:defRPr>
            </a:lvl5pPr>
            <a:lvl6pPr marL="0" lvl="5" indent="0" algn="r">
              <a:spcBef>
                <a:spcPts val="0"/>
              </a:spcBef>
              <a:buNone/>
              <a:defRPr sz="1200">
                <a:solidFill>
                  <a:schemeClr val="accent3"/>
                </a:solidFill>
                <a:latin typeface="Century Gothic"/>
                <a:ea typeface="Century Gothic"/>
                <a:cs typeface="Century Gothic"/>
                <a:sym typeface="Century Gothic"/>
              </a:defRPr>
            </a:lvl6pPr>
            <a:lvl7pPr marL="0" lvl="6" indent="0" algn="r">
              <a:spcBef>
                <a:spcPts val="0"/>
              </a:spcBef>
              <a:buNone/>
              <a:defRPr sz="1200">
                <a:solidFill>
                  <a:schemeClr val="accent3"/>
                </a:solidFill>
                <a:latin typeface="Century Gothic"/>
                <a:ea typeface="Century Gothic"/>
                <a:cs typeface="Century Gothic"/>
                <a:sym typeface="Century Gothic"/>
              </a:defRPr>
            </a:lvl7pPr>
            <a:lvl8pPr marL="0" lvl="7" indent="0" algn="r">
              <a:spcBef>
                <a:spcPts val="0"/>
              </a:spcBef>
              <a:buNone/>
              <a:defRPr sz="1200">
                <a:solidFill>
                  <a:schemeClr val="accent3"/>
                </a:solidFill>
                <a:latin typeface="Century Gothic"/>
                <a:ea typeface="Century Gothic"/>
                <a:cs typeface="Century Gothic"/>
                <a:sym typeface="Century Gothic"/>
              </a:defRPr>
            </a:lvl8pPr>
            <a:lvl9pPr marL="0" lvl="8" indent="0" algn="r">
              <a:spcBef>
                <a:spcPts val="0"/>
              </a:spcBef>
              <a:buNone/>
              <a:defRPr sz="1200">
                <a:solidFill>
                  <a:schemeClr val="accent3"/>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75"/>
          <p:cNvSpPr txBox="1">
            <a:spLocks noGrp="1"/>
          </p:cNvSpPr>
          <p:nvPr>
            <p:ph type="body" idx="1"/>
          </p:nvPr>
        </p:nvSpPr>
        <p:spPr>
          <a:xfrm>
            <a:off x="6189663" y="2193925"/>
            <a:ext cx="5157787" cy="397827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20"/>
              </a:spcBef>
              <a:spcAft>
                <a:spcPts val="0"/>
              </a:spcAft>
              <a:buSzPts val="2400"/>
              <a:buChar char="▪"/>
              <a:defRPr sz="2400"/>
            </a:lvl1pPr>
            <a:lvl2pPr marL="914400" lvl="1" indent="-355600" algn="l">
              <a:lnSpc>
                <a:spcPct val="90000"/>
              </a:lnSpc>
              <a:spcBef>
                <a:spcPts val="600"/>
              </a:spcBef>
              <a:spcAft>
                <a:spcPts val="0"/>
              </a:spcAft>
              <a:buSzPts val="2000"/>
              <a:buChar char="▪"/>
              <a:defRPr sz="2000"/>
            </a:lvl2pPr>
            <a:lvl3pPr marL="1371600" lvl="2" indent="-342900" algn="l">
              <a:lnSpc>
                <a:spcPct val="90000"/>
              </a:lnSpc>
              <a:spcBef>
                <a:spcPts val="540"/>
              </a:spcBef>
              <a:spcAft>
                <a:spcPts val="0"/>
              </a:spcAft>
              <a:buSzPts val="1800"/>
              <a:buChar char="▪"/>
              <a:defRPr sz="1800"/>
            </a:lvl3pPr>
            <a:lvl4pPr marL="1828800" lvl="3" indent="-330200" algn="l">
              <a:lnSpc>
                <a:spcPct val="90000"/>
              </a:lnSpc>
              <a:spcBef>
                <a:spcPts val="480"/>
              </a:spcBef>
              <a:spcAft>
                <a:spcPts val="0"/>
              </a:spcAft>
              <a:buSzPts val="1600"/>
              <a:buChar char="▪"/>
              <a:defRPr sz="1600"/>
            </a:lvl4pPr>
            <a:lvl5pPr marL="2286000" lvl="4" indent="-330200" algn="l">
              <a:lnSpc>
                <a:spcPct val="90000"/>
              </a:lnSpc>
              <a:spcBef>
                <a:spcPts val="480"/>
              </a:spcBef>
              <a:spcAft>
                <a:spcPts val="0"/>
              </a:spcAft>
              <a:buSzPts val="1600"/>
              <a:buChar char="▪"/>
              <a:defRPr sz="1600"/>
            </a:lvl5pPr>
            <a:lvl6pPr marL="2743200" lvl="5" indent="-330200" algn="l">
              <a:lnSpc>
                <a:spcPct val="90000"/>
              </a:lnSpc>
              <a:spcBef>
                <a:spcPts val="480"/>
              </a:spcBef>
              <a:spcAft>
                <a:spcPts val="0"/>
              </a:spcAft>
              <a:buSzPts val="1600"/>
              <a:buChar char="▪"/>
              <a:defRPr sz="1600"/>
            </a:lvl6pPr>
            <a:lvl7pPr marL="3200400" lvl="6" indent="-330200" algn="l">
              <a:lnSpc>
                <a:spcPct val="90000"/>
              </a:lnSpc>
              <a:spcBef>
                <a:spcPts val="480"/>
              </a:spcBef>
              <a:spcAft>
                <a:spcPts val="0"/>
              </a:spcAft>
              <a:buSzPts val="1600"/>
              <a:buChar char="▪"/>
              <a:defRPr sz="1600"/>
            </a:lvl7pPr>
            <a:lvl8pPr marL="3657600" lvl="7" indent="-330200" algn="l">
              <a:lnSpc>
                <a:spcPct val="90000"/>
              </a:lnSpc>
              <a:spcBef>
                <a:spcPts val="480"/>
              </a:spcBef>
              <a:spcAft>
                <a:spcPts val="0"/>
              </a:spcAft>
              <a:buSzPts val="1600"/>
              <a:buChar char="▪"/>
              <a:defRPr sz="1600"/>
            </a:lvl8pPr>
            <a:lvl9pPr marL="4114800" lvl="8" indent="-330200" algn="l">
              <a:lnSpc>
                <a:spcPct val="90000"/>
              </a:lnSpc>
              <a:spcBef>
                <a:spcPts val="480"/>
              </a:spcBef>
              <a:spcAft>
                <a:spcPts val="0"/>
              </a:spcAft>
              <a:buSzPts val="1600"/>
              <a:buChar char="▪"/>
              <a:defRPr sz="1600"/>
            </a:lvl9pPr>
          </a:lstStyle>
          <a:p>
            <a:endParaRPr/>
          </a:p>
        </p:txBody>
      </p:sp>
      <p:sp>
        <p:nvSpPr>
          <p:cNvPr id="64" name="Google Shape;64;p75"/>
          <p:cNvSpPr txBox="1">
            <a:spLocks noGrp="1"/>
          </p:cNvSpPr>
          <p:nvPr>
            <p:ph type="body" idx="2"/>
          </p:nvPr>
        </p:nvSpPr>
        <p:spPr>
          <a:xfrm>
            <a:off x="6189663" y="1489075"/>
            <a:ext cx="5157787" cy="6413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20"/>
              </a:spcBef>
              <a:spcAft>
                <a:spcPts val="0"/>
              </a:spcAft>
              <a:buSzPts val="2400"/>
              <a:buNone/>
              <a:defRPr sz="2400" b="1"/>
            </a:lvl1pPr>
            <a:lvl2pPr marL="914400" lvl="1" indent="-228600" algn="l">
              <a:lnSpc>
                <a:spcPct val="90000"/>
              </a:lnSpc>
              <a:spcBef>
                <a:spcPts val="600"/>
              </a:spcBef>
              <a:spcAft>
                <a:spcPts val="0"/>
              </a:spcAft>
              <a:buSzPts val="2000"/>
              <a:buNone/>
              <a:defRPr sz="2000" b="1"/>
            </a:lvl2pPr>
            <a:lvl3pPr marL="1371600" lvl="2" indent="-228600" algn="l">
              <a:lnSpc>
                <a:spcPct val="90000"/>
              </a:lnSpc>
              <a:spcBef>
                <a:spcPts val="540"/>
              </a:spcBef>
              <a:spcAft>
                <a:spcPts val="0"/>
              </a:spcAft>
              <a:buSzPts val="1800"/>
              <a:buNone/>
              <a:defRPr sz="1800" b="1"/>
            </a:lvl3pPr>
            <a:lvl4pPr marL="1828800" lvl="3" indent="-228600" algn="l">
              <a:lnSpc>
                <a:spcPct val="90000"/>
              </a:lnSpc>
              <a:spcBef>
                <a:spcPts val="480"/>
              </a:spcBef>
              <a:spcAft>
                <a:spcPts val="0"/>
              </a:spcAft>
              <a:buSzPts val="1600"/>
              <a:buNone/>
              <a:defRPr sz="1600" b="1"/>
            </a:lvl4pPr>
            <a:lvl5pPr marL="2286000" lvl="4" indent="-228600" algn="l">
              <a:lnSpc>
                <a:spcPct val="90000"/>
              </a:lnSpc>
              <a:spcBef>
                <a:spcPts val="480"/>
              </a:spcBef>
              <a:spcAft>
                <a:spcPts val="0"/>
              </a:spcAft>
              <a:buSzPts val="1600"/>
              <a:buNone/>
              <a:defRPr sz="1600" b="1"/>
            </a:lvl5pPr>
            <a:lvl6pPr marL="2743200" lvl="5" indent="-228600" algn="l">
              <a:lnSpc>
                <a:spcPct val="90000"/>
              </a:lnSpc>
              <a:spcBef>
                <a:spcPts val="480"/>
              </a:spcBef>
              <a:spcAft>
                <a:spcPts val="0"/>
              </a:spcAft>
              <a:buSzPts val="1600"/>
              <a:buNone/>
              <a:defRPr sz="1600" b="1"/>
            </a:lvl6pPr>
            <a:lvl7pPr marL="3200400" lvl="6" indent="-228600" algn="l">
              <a:lnSpc>
                <a:spcPct val="90000"/>
              </a:lnSpc>
              <a:spcBef>
                <a:spcPts val="480"/>
              </a:spcBef>
              <a:spcAft>
                <a:spcPts val="0"/>
              </a:spcAft>
              <a:buSzPts val="1600"/>
              <a:buNone/>
              <a:defRPr sz="1600" b="1"/>
            </a:lvl7pPr>
            <a:lvl8pPr marL="3657600" lvl="7" indent="-228600" algn="l">
              <a:lnSpc>
                <a:spcPct val="90000"/>
              </a:lnSpc>
              <a:spcBef>
                <a:spcPts val="480"/>
              </a:spcBef>
              <a:spcAft>
                <a:spcPts val="0"/>
              </a:spcAft>
              <a:buSzPts val="1600"/>
              <a:buNone/>
              <a:defRPr sz="1600" b="1"/>
            </a:lvl8pPr>
            <a:lvl9pPr marL="4114800" lvl="8" indent="-228600" algn="l">
              <a:lnSpc>
                <a:spcPct val="90000"/>
              </a:lnSpc>
              <a:spcBef>
                <a:spcPts val="480"/>
              </a:spcBef>
              <a:spcAft>
                <a:spcPts val="0"/>
              </a:spcAft>
              <a:buSzPts val="1600"/>
              <a:buNone/>
              <a:defRPr sz="1600" b="1"/>
            </a:lvl9pPr>
          </a:lstStyle>
          <a:p>
            <a:endParaRPr/>
          </a:p>
        </p:txBody>
      </p:sp>
      <p:sp>
        <p:nvSpPr>
          <p:cNvPr id="65" name="Google Shape;65;p75"/>
          <p:cNvSpPr txBox="1">
            <a:spLocks noGrp="1"/>
          </p:cNvSpPr>
          <p:nvPr>
            <p:ph type="body" idx="3"/>
          </p:nvPr>
        </p:nvSpPr>
        <p:spPr>
          <a:xfrm>
            <a:off x="831850" y="2193925"/>
            <a:ext cx="5156200" cy="397827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20"/>
              </a:spcBef>
              <a:spcAft>
                <a:spcPts val="0"/>
              </a:spcAft>
              <a:buSzPts val="2400"/>
              <a:buChar char="▪"/>
              <a:defRPr sz="2400"/>
            </a:lvl1pPr>
            <a:lvl2pPr marL="914400" lvl="1" indent="-355600" algn="l">
              <a:lnSpc>
                <a:spcPct val="90000"/>
              </a:lnSpc>
              <a:spcBef>
                <a:spcPts val="600"/>
              </a:spcBef>
              <a:spcAft>
                <a:spcPts val="0"/>
              </a:spcAft>
              <a:buSzPts val="2000"/>
              <a:buChar char="▪"/>
              <a:defRPr sz="2000"/>
            </a:lvl2pPr>
            <a:lvl3pPr marL="1371600" lvl="2" indent="-342900" algn="l">
              <a:lnSpc>
                <a:spcPct val="90000"/>
              </a:lnSpc>
              <a:spcBef>
                <a:spcPts val="540"/>
              </a:spcBef>
              <a:spcAft>
                <a:spcPts val="0"/>
              </a:spcAft>
              <a:buSzPts val="1800"/>
              <a:buChar char="▪"/>
              <a:defRPr sz="1800"/>
            </a:lvl3pPr>
            <a:lvl4pPr marL="1828800" lvl="3" indent="-330200" algn="l">
              <a:lnSpc>
                <a:spcPct val="90000"/>
              </a:lnSpc>
              <a:spcBef>
                <a:spcPts val="480"/>
              </a:spcBef>
              <a:spcAft>
                <a:spcPts val="0"/>
              </a:spcAft>
              <a:buSzPts val="1600"/>
              <a:buChar char="▪"/>
              <a:defRPr sz="1600"/>
            </a:lvl4pPr>
            <a:lvl5pPr marL="2286000" lvl="4" indent="-330200" algn="l">
              <a:lnSpc>
                <a:spcPct val="90000"/>
              </a:lnSpc>
              <a:spcBef>
                <a:spcPts val="480"/>
              </a:spcBef>
              <a:spcAft>
                <a:spcPts val="0"/>
              </a:spcAft>
              <a:buSzPts val="1600"/>
              <a:buChar char="▪"/>
              <a:defRPr sz="1600"/>
            </a:lvl5pPr>
            <a:lvl6pPr marL="2743200" lvl="5" indent="-330200" algn="l">
              <a:lnSpc>
                <a:spcPct val="90000"/>
              </a:lnSpc>
              <a:spcBef>
                <a:spcPts val="480"/>
              </a:spcBef>
              <a:spcAft>
                <a:spcPts val="0"/>
              </a:spcAft>
              <a:buSzPts val="1600"/>
              <a:buChar char="▪"/>
              <a:defRPr sz="1600"/>
            </a:lvl6pPr>
            <a:lvl7pPr marL="3200400" lvl="6" indent="-330200" algn="l">
              <a:lnSpc>
                <a:spcPct val="90000"/>
              </a:lnSpc>
              <a:spcBef>
                <a:spcPts val="480"/>
              </a:spcBef>
              <a:spcAft>
                <a:spcPts val="0"/>
              </a:spcAft>
              <a:buSzPts val="1600"/>
              <a:buChar char="▪"/>
              <a:defRPr sz="1600"/>
            </a:lvl7pPr>
            <a:lvl8pPr marL="3657600" lvl="7" indent="-330200" algn="l">
              <a:lnSpc>
                <a:spcPct val="90000"/>
              </a:lnSpc>
              <a:spcBef>
                <a:spcPts val="480"/>
              </a:spcBef>
              <a:spcAft>
                <a:spcPts val="0"/>
              </a:spcAft>
              <a:buSzPts val="1600"/>
              <a:buChar char="▪"/>
              <a:defRPr sz="1600"/>
            </a:lvl8pPr>
            <a:lvl9pPr marL="4114800" lvl="8" indent="-330200" algn="l">
              <a:lnSpc>
                <a:spcPct val="90000"/>
              </a:lnSpc>
              <a:spcBef>
                <a:spcPts val="480"/>
              </a:spcBef>
              <a:spcAft>
                <a:spcPts val="0"/>
              </a:spcAft>
              <a:buSzPts val="1600"/>
              <a:buChar char="▪"/>
              <a:defRPr sz="1600"/>
            </a:lvl9pPr>
          </a:lstStyle>
          <a:p>
            <a:endParaRPr/>
          </a:p>
        </p:txBody>
      </p:sp>
      <p:sp>
        <p:nvSpPr>
          <p:cNvPr id="66" name="Google Shape;66;p75"/>
          <p:cNvSpPr txBox="1">
            <a:spLocks noGrp="1"/>
          </p:cNvSpPr>
          <p:nvPr>
            <p:ph type="body" idx="4"/>
          </p:nvPr>
        </p:nvSpPr>
        <p:spPr>
          <a:xfrm>
            <a:off x="831850" y="1489075"/>
            <a:ext cx="5156200" cy="6413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20"/>
              </a:spcBef>
              <a:spcAft>
                <a:spcPts val="0"/>
              </a:spcAft>
              <a:buSzPts val="2400"/>
              <a:buNone/>
              <a:defRPr sz="2400" b="1"/>
            </a:lvl1pPr>
            <a:lvl2pPr marL="914400" lvl="1" indent="-228600" algn="l">
              <a:lnSpc>
                <a:spcPct val="90000"/>
              </a:lnSpc>
              <a:spcBef>
                <a:spcPts val="600"/>
              </a:spcBef>
              <a:spcAft>
                <a:spcPts val="0"/>
              </a:spcAft>
              <a:buSzPts val="2000"/>
              <a:buNone/>
              <a:defRPr sz="2000" b="1"/>
            </a:lvl2pPr>
            <a:lvl3pPr marL="1371600" lvl="2" indent="-228600" algn="l">
              <a:lnSpc>
                <a:spcPct val="90000"/>
              </a:lnSpc>
              <a:spcBef>
                <a:spcPts val="540"/>
              </a:spcBef>
              <a:spcAft>
                <a:spcPts val="0"/>
              </a:spcAft>
              <a:buSzPts val="1800"/>
              <a:buNone/>
              <a:defRPr sz="1800" b="1"/>
            </a:lvl3pPr>
            <a:lvl4pPr marL="1828800" lvl="3" indent="-228600" algn="l">
              <a:lnSpc>
                <a:spcPct val="90000"/>
              </a:lnSpc>
              <a:spcBef>
                <a:spcPts val="480"/>
              </a:spcBef>
              <a:spcAft>
                <a:spcPts val="0"/>
              </a:spcAft>
              <a:buSzPts val="1600"/>
              <a:buNone/>
              <a:defRPr sz="1600" b="1"/>
            </a:lvl4pPr>
            <a:lvl5pPr marL="2286000" lvl="4" indent="-228600" algn="l">
              <a:lnSpc>
                <a:spcPct val="90000"/>
              </a:lnSpc>
              <a:spcBef>
                <a:spcPts val="480"/>
              </a:spcBef>
              <a:spcAft>
                <a:spcPts val="0"/>
              </a:spcAft>
              <a:buSzPts val="1600"/>
              <a:buNone/>
              <a:defRPr sz="1600" b="1"/>
            </a:lvl5pPr>
            <a:lvl6pPr marL="2743200" lvl="5" indent="-228600" algn="l">
              <a:lnSpc>
                <a:spcPct val="90000"/>
              </a:lnSpc>
              <a:spcBef>
                <a:spcPts val="480"/>
              </a:spcBef>
              <a:spcAft>
                <a:spcPts val="0"/>
              </a:spcAft>
              <a:buSzPts val="1600"/>
              <a:buNone/>
              <a:defRPr sz="1600" b="1"/>
            </a:lvl6pPr>
            <a:lvl7pPr marL="3200400" lvl="6" indent="-228600" algn="l">
              <a:lnSpc>
                <a:spcPct val="90000"/>
              </a:lnSpc>
              <a:spcBef>
                <a:spcPts val="480"/>
              </a:spcBef>
              <a:spcAft>
                <a:spcPts val="0"/>
              </a:spcAft>
              <a:buSzPts val="1600"/>
              <a:buNone/>
              <a:defRPr sz="1600" b="1"/>
            </a:lvl7pPr>
            <a:lvl8pPr marL="3657600" lvl="7" indent="-228600" algn="l">
              <a:lnSpc>
                <a:spcPct val="90000"/>
              </a:lnSpc>
              <a:spcBef>
                <a:spcPts val="480"/>
              </a:spcBef>
              <a:spcAft>
                <a:spcPts val="0"/>
              </a:spcAft>
              <a:buSzPts val="1600"/>
              <a:buNone/>
              <a:defRPr sz="1600" b="1"/>
            </a:lvl8pPr>
            <a:lvl9pPr marL="4114800" lvl="8" indent="-228600" algn="l">
              <a:lnSpc>
                <a:spcPct val="90000"/>
              </a:lnSpc>
              <a:spcBef>
                <a:spcPts val="480"/>
              </a:spcBef>
              <a:spcAft>
                <a:spcPts val="0"/>
              </a:spcAft>
              <a:buSzPts val="1600"/>
              <a:buNone/>
              <a:defRPr sz="1600" b="1"/>
            </a:lvl9pPr>
          </a:lstStyle>
          <a:p>
            <a:endParaRPr/>
          </a:p>
        </p:txBody>
      </p:sp>
      <p:sp>
        <p:nvSpPr>
          <p:cNvPr id="67" name="Google Shape;67;p75"/>
          <p:cNvSpPr txBox="1">
            <a:spLocks noGrp="1"/>
          </p:cNvSpPr>
          <p:nvPr>
            <p:ph type="title"/>
          </p:nvPr>
        </p:nvSpPr>
        <p:spPr>
          <a:xfrm>
            <a:off x="831850" y="274638"/>
            <a:ext cx="10515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75"/>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5"/>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5"/>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accent3"/>
                </a:solidFill>
                <a:latin typeface="Century Gothic"/>
                <a:ea typeface="Century Gothic"/>
                <a:cs typeface="Century Gothic"/>
                <a:sym typeface="Century Gothic"/>
              </a:defRPr>
            </a:lvl1pPr>
            <a:lvl2pPr marL="0" lvl="1" indent="0" algn="r">
              <a:spcBef>
                <a:spcPts val="0"/>
              </a:spcBef>
              <a:buNone/>
              <a:defRPr sz="1200">
                <a:solidFill>
                  <a:schemeClr val="accent3"/>
                </a:solidFill>
                <a:latin typeface="Century Gothic"/>
                <a:ea typeface="Century Gothic"/>
                <a:cs typeface="Century Gothic"/>
                <a:sym typeface="Century Gothic"/>
              </a:defRPr>
            </a:lvl2pPr>
            <a:lvl3pPr marL="0" lvl="2" indent="0" algn="r">
              <a:spcBef>
                <a:spcPts val="0"/>
              </a:spcBef>
              <a:buNone/>
              <a:defRPr sz="1200">
                <a:solidFill>
                  <a:schemeClr val="accent3"/>
                </a:solidFill>
                <a:latin typeface="Century Gothic"/>
                <a:ea typeface="Century Gothic"/>
                <a:cs typeface="Century Gothic"/>
                <a:sym typeface="Century Gothic"/>
              </a:defRPr>
            </a:lvl3pPr>
            <a:lvl4pPr marL="0" lvl="3" indent="0" algn="r">
              <a:spcBef>
                <a:spcPts val="0"/>
              </a:spcBef>
              <a:buNone/>
              <a:defRPr sz="1200">
                <a:solidFill>
                  <a:schemeClr val="accent3"/>
                </a:solidFill>
                <a:latin typeface="Century Gothic"/>
                <a:ea typeface="Century Gothic"/>
                <a:cs typeface="Century Gothic"/>
                <a:sym typeface="Century Gothic"/>
              </a:defRPr>
            </a:lvl4pPr>
            <a:lvl5pPr marL="0" lvl="4" indent="0" algn="r">
              <a:spcBef>
                <a:spcPts val="0"/>
              </a:spcBef>
              <a:buNone/>
              <a:defRPr sz="1200">
                <a:solidFill>
                  <a:schemeClr val="accent3"/>
                </a:solidFill>
                <a:latin typeface="Century Gothic"/>
                <a:ea typeface="Century Gothic"/>
                <a:cs typeface="Century Gothic"/>
                <a:sym typeface="Century Gothic"/>
              </a:defRPr>
            </a:lvl5pPr>
            <a:lvl6pPr marL="0" lvl="5" indent="0" algn="r">
              <a:spcBef>
                <a:spcPts val="0"/>
              </a:spcBef>
              <a:buNone/>
              <a:defRPr sz="1200">
                <a:solidFill>
                  <a:schemeClr val="accent3"/>
                </a:solidFill>
                <a:latin typeface="Century Gothic"/>
                <a:ea typeface="Century Gothic"/>
                <a:cs typeface="Century Gothic"/>
                <a:sym typeface="Century Gothic"/>
              </a:defRPr>
            </a:lvl6pPr>
            <a:lvl7pPr marL="0" lvl="6" indent="0" algn="r">
              <a:spcBef>
                <a:spcPts val="0"/>
              </a:spcBef>
              <a:buNone/>
              <a:defRPr sz="1200">
                <a:solidFill>
                  <a:schemeClr val="accent3"/>
                </a:solidFill>
                <a:latin typeface="Century Gothic"/>
                <a:ea typeface="Century Gothic"/>
                <a:cs typeface="Century Gothic"/>
                <a:sym typeface="Century Gothic"/>
              </a:defRPr>
            </a:lvl7pPr>
            <a:lvl8pPr marL="0" lvl="7" indent="0" algn="r">
              <a:spcBef>
                <a:spcPts val="0"/>
              </a:spcBef>
              <a:buNone/>
              <a:defRPr sz="1200">
                <a:solidFill>
                  <a:schemeClr val="accent3"/>
                </a:solidFill>
                <a:latin typeface="Century Gothic"/>
                <a:ea typeface="Century Gothic"/>
                <a:cs typeface="Century Gothic"/>
                <a:sym typeface="Century Gothic"/>
              </a:defRPr>
            </a:lvl8pPr>
            <a:lvl9pPr marL="0" lvl="8" indent="0" algn="r">
              <a:spcBef>
                <a:spcPts val="0"/>
              </a:spcBef>
              <a:buNone/>
              <a:defRPr sz="1200">
                <a:solidFill>
                  <a:schemeClr val="accent3"/>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76"/>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6"/>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76"/>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accent3"/>
                </a:solidFill>
                <a:latin typeface="Century Gothic"/>
                <a:ea typeface="Century Gothic"/>
                <a:cs typeface="Century Gothic"/>
                <a:sym typeface="Century Gothic"/>
              </a:defRPr>
            </a:lvl1pPr>
            <a:lvl2pPr marL="0" lvl="1" indent="0" algn="r">
              <a:spcBef>
                <a:spcPts val="0"/>
              </a:spcBef>
              <a:buNone/>
              <a:defRPr sz="1200">
                <a:solidFill>
                  <a:schemeClr val="accent3"/>
                </a:solidFill>
                <a:latin typeface="Century Gothic"/>
                <a:ea typeface="Century Gothic"/>
                <a:cs typeface="Century Gothic"/>
                <a:sym typeface="Century Gothic"/>
              </a:defRPr>
            </a:lvl2pPr>
            <a:lvl3pPr marL="0" lvl="2" indent="0" algn="r">
              <a:spcBef>
                <a:spcPts val="0"/>
              </a:spcBef>
              <a:buNone/>
              <a:defRPr sz="1200">
                <a:solidFill>
                  <a:schemeClr val="accent3"/>
                </a:solidFill>
                <a:latin typeface="Century Gothic"/>
                <a:ea typeface="Century Gothic"/>
                <a:cs typeface="Century Gothic"/>
                <a:sym typeface="Century Gothic"/>
              </a:defRPr>
            </a:lvl3pPr>
            <a:lvl4pPr marL="0" lvl="3" indent="0" algn="r">
              <a:spcBef>
                <a:spcPts val="0"/>
              </a:spcBef>
              <a:buNone/>
              <a:defRPr sz="1200">
                <a:solidFill>
                  <a:schemeClr val="accent3"/>
                </a:solidFill>
                <a:latin typeface="Century Gothic"/>
                <a:ea typeface="Century Gothic"/>
                <a:cs typeface="Century Gothic"/>
                <a:sym typeface="Century Gothic"/>
              </a:defRPr>
            </a:lvl4pPr>
            <a:lvl5pPr marL="0" lvl="4" indent="0" algn="r">
              <a:spcBef>
                <a:spcPts val="0"/>
              </a:spcBef>
              <a:buNone/>
              <a:defRPr sz="1200">
                <a:solidFill>
                  <a:schemeClr val="accent3"/>
                </a:solidFill>
                <a:latin typeface="Century Gothic"/>
                <a:ea typeface="Century Gothic"/>
                <a:cs typeface="Century Gothic"/>
                <a:sym typeface="Century Gothic"/>
              </a:defRPr>
            </a:lvl5pPr>
            <a:lvl6pPr marL="0" lvl="5" indent="0" algn="r">
              <a:spcBef>
                <a:spcPts val="0"/>
              </a:spcBef>
              <a:buNone/>
              <a:defRPr sz="1200">
                <a:solidFill>
                  <a:schemeClr val="accent3"/>
                </a:solidFill>
                <a:latin typeface="Century Gothic"/>
                <a:ea typeface="Century Gothic"/>
                <a:cs typeface="Century Gothic"/>
                <a:sym typeface="Century Gothic"/>
              </a:defRPr>
            </a:lvl6pPr>
            <a:lvl7pPr marL="0" lvl="6" indent="0" algn="r">
              <a:spcBef>
                <a:spcPts val="0"/>
              </a:spcBef>
              <a:buNone/>
              <a:defRPr sz="1200">
                <a:solidFill>
                  <a:schemeClr val="accent3"/>
                </a:solidFill>
                <a:latin typeface="Century Gothic"/>
                <a:ea typeface="Century Gothic"/>
                <a:cs typeface="Century Gothic"/>
                <a:sym typeface="Century Gothic"/>
              </a:defRPr>
            </a:lvl7pPr>
            <a:lvl8pPr marL="0" lvl="7" indent="0" algn="r">
              <a:spcBef>
                <a:spcPts val="0"/>
              </a:spcBef>
              <a:buNone/>
              <a:defRPr sz="1200">
                <a:solidFill>
                  <a:schemeClr val="accent3"/>
                </a:solidFill>
                <a:latin typeface="Century Gothic"/>
                <a:ea typeface="Century Gothic"/>
                <a:cs typeface="Century Gothic"/>
                <a:sym typeface="Century Gothic"/>
              </a:defRPr>
            </a:lvl8pPr>
            <a:lvl9pPr marL="0" lvl="8" indent="0" algn="r">
              <a:spcBef>
                <a:spcPts val="0"/>
              </a:spcBef>
              <a:buNone/>
              <a:defRPr sz="1200">
                <a:solidFill>
                  <a:schemeClr val="accent3"/>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77"/>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77"/>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77"/>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accent3"/>
                </a:solidFill>
                <a:latin typeface="Century Gothic"/>
                <a:ea typeface="Century Gothic"/>
                <a:cs typeface="Century Gothic"/>
                <a:sym typeface="Century Gothic"/>
              </a:defRPr>
            </a:lvl1pPr>
            <a:lvl2pPr marL="0" lvl="1" indent="0" algn="r">
              <a:spcBef>
                <a:spcPts val="0"/>
              </a:spcBef>
              <a:buNone/>
              <a:defRPr sz="1200">
                <a:solidFill>
                  <a:schemeClr val="accent3"/>
                </a:solidFill>
                <a:latin typeface="Century Gothic"/>
                <a:ea typeface="Century Gothic"/>
                <a:cs typeface="Century Gothic"/>
                <a:sym typeface="Century Gothic"/>
              </a:defRPr>
            </a:lvl2pPr>
            <a:lvl3pPr marL="0" lvl="2" indent="0" algn="r">
              <a:spcBef>
                <a:spcPts val="0"/>
              </a:spcBef>
              <a:buNone/>
              <a:defRPr sz="1200">
                <a:solidFill>
                  <a:schemeClr val="accent3"/>
                </a:solidFill>
                <a:latin typeface="Century Gothic"/>
                <a:ea typeface="Century Gothic"/>
                <a:cs typeface="Century Gothic"/>
                <a:sym typeface="Century Gothic"/>
              </a:defRPr>
            </a:lvl3pPr>
            <a:lvl4pPr marL="0" lvl="3" indent="0" algn="r">
              <a:spcBef>
                <a:spcPts val="0"/>
              </a:spcBef>
              <a:buNone/>
              <a:defRPr sz="1200">
                <a:solidFill>
                  <a:schemeClr val="accent3"/>
                </a:solidFill>
                <a:latin typeface="Century Gothic"/>
                <a:ea typeface="Century Gothic"/>
                <a:cs typeface="Century Gothic"/>
                <a:sym typeface="Century Gothic"/>
              </a:defRPr>
            </a:lvl4pPr>
            <a:lvl5pPr marL="0" lvl="4" indent="0" algn="r">
              <a:spcBef>
                <a:spcPts val="0"/>
              </a:spcBef>
              <a:buNone/>
              <a:defRPr sz="1200">
                <a:solidFill>
                  <a:schemeClr val="accent3"/>
                </a:solidFill>
                <a:latin typeface="Century Gothic"/>
                <a:ea typeface="Century Gothic"/>
                <a:cs typeface="Century Gothic"/>
                <a:sym typeface="Century Gothic"/>
              </a:defRPr>
            </a:lvl5pPr>
            <a:lvl6pPr marL="0" lvl="5" indent="0" algn="r">
              <a:spcBef>
                <a:spcPts val="0"/>
              </a:spcBef>
              <a:buNone/>
              <a:defRPr sz="1200">
                <a:solidFill>
                  <a:schemeClr val="accent3"/>
                </a:solidFill>
                <a:latin typeface="Century Gothic"/>
                <a:ea typeface="Century Gothic"/>
                <a:cs typeface="Century Gothic"/>
                <a:sym typeface="Century Gothic"/>
              </a:defRPr>
            </a:lvl6pPr>
            <a:lvl7pPr marL="0" lvl="6" indent="0" algn="r">
              <a:spcBef>
                <a:spcPts val="0"/>
              </a:spcBef>
              <a:buNone/>
              <a:defRPr sz="1200">
                <a:solidFill>
                  <a:schemeClr val="accent3"/>
                </a:solidFill>
                <a:latin typeface="Century Gothic"/>
                <a:ea typeface="Century Gothic"/>
                <a:cs typeface="Century Gothic"/>
                <a:sym typeface="Century Gothic"/>
              </a:defRPr>
            </a:lvl7pPr>
            <a:lvl8pPr marL="0" lvl="7" indent="0" algn="r">
              <a:spcBef>
                <a:spcPts val="0"/>
              </a:spcBef>
              <a:buNone/>
              <a:defRPr sz="1200">
                <a:solidFill>
                  <a:schemeClr val="accent3"/>
                </a:solidFill>
                <a:latin typeface="Century Gothic"/>
                <a:ea typeface="Century Gothic"/>
                <a:cs typeface="Century Gothic"/>
                <a:sym typeface="Century Gothic"/>
              </a:defRPr>
            </a:lvl8pPr>
            <a:lvl9pPr marL="0" lvl="8" indent="0" algn="r">
              <a:spcBef>
                <a:spcPts val="0"/>
              </a:spcBef>
              <a:buNone/>
              <a:defRPr sz="1200">
                <a:solidFill>
                  <a:schemeClr val="accent3"/>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7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960"/>
              </a:spcBef>
              <a:spcAft>
                <a:spcPts val="0"/>
              </a:spcAft>
              <a:buSzPts val="3200"/>
              <a:buChar char="▪"/>
              <a:defRPr sz="3200"/>
            </a:lvl1pPr>
            <a:lvl2pPr marL="914400" lvl="1" indent="-406400" algn="l">
              <a:lnSpc>
                <a:spcPct val="90000"/>
              </a:lnSpc>
              <a:spcBef>
                <a:spcPts val="840"/>
              </a:spcBef>
              <a:spcAft>
                <a:spcPts val="0"/>
              </a:spcAft>
              <a:buSzPts val="2800"/>
              <a:buChar char="▪"/>
              <a:defRPr sz="2800"/>
            </a:lvl2pPr>
            <a:lvl3pPr marL="1371600" lvl="2" indent="-381000" algn="l">
              <a:lnSpc>
                <a:spcPct val="90000"/>
              </a:lnSpc>
              <a:spcBef>
                <a:spcPts val="720"/>
              </a:spcBef>
              <a:spcAft>
                <a:spcPts val="0"/>
              </a:spcAft>
              <a:buSzPts val="2400"/>
              <a:buChar char="▪"/>
              <a:defRPr sz="2400"/>
            </a:lvl3pPr>
            <a:lvl4pPr marL="1828800" lvl="3" indent="-355600" algn="l">
              <a:lnSpc>
                <a:spcPct val="90000"/>
              </a:lnSpc>
              <a:spcBef>
                <a:spcPts val="600"/>
              </a:spcBef>
              <a:spcAft>
                <a:spcPts val="0"/>
              </a:spcAft>
              <a:buSzPts val="2000"/>
              <a:buChar char="▪"/>
              <a:defRPr sz="2000"/>
            </a:lvl4pPr>
            <a:lvl5pPr marL="2286000" lvl="4" indent="-355600" algn="l">
              <a:lnSpc>
                <a:spcPct val="90000"/>
              </a:lnSpc>
              <a:spcBef>
                <a:spcPts val="600"/>
              </a:spcBef>
              <a:spcAft>
                <a:spcPts val="0"/>
              </a:spcAft>
              <a:buSzPts val="2000"/>
              <a:buChar char="▪"/>
              <a:defRPr sz="2000"/>
            </a:lvl5pPr>
            <a:lvl6pPr marL="2743200" lvl="5" indent="-355600" algn="l">
              <a:lnSpc>
                <a:spcPct val="90000"/>
              </a:lnSpc>
              <a:spcBef>
                <a:spcPts val="600"/>
              </a:spcBef>
              <a:spcAft>
                <a:spcPts val="0"/>
              </a:spcAft>
              <a:buSzPts val="2000"/>
              <a:buChar char="▪"/>
              <a:defRPr sz="2000"/>
            </a:lvl6pPr>
            <a:lvl7pPr marL="3200400" lvl="6" indent="-355600" algn="l">
              <a:lnSpc>
                <a:spcPct val="90000"/>
              </a:lnSpc>
              <a:spcBef>
                <a:spcPts val="600"/>
              </a:spcBef>
              <a:spcAft>
                <a:spcPts val="0"/>
              </a:spcAft>
              <a:buSzPts val="2000"/>
              <a:buChar char="▪"/>
              <a:defRPr sz="2000"/>
            </a:lvl7pPr>
            <a:lvl8pPr marL="3657600" lvl="7" indent="-355600" algn="l">
              <a:lnSpc>
                <a:spcPct val="90000"/>
              </a:lnSpc>
              <a:spcBef>
                <a:spcPts val="600"/>
              </a:spcBef>
              <a:spcAft>
                <a:spcPts val="0"/>
              </a:spcAft>
              <a:buSzPts val="2000"/>
              <a:buChar char="▪"/>
              <a:defRPr sz="2000"/>
            </a:lvl8pPr>
            <a:lvl9pPr marL="4114800" lvl="8" indent="-355600" algn="l">
              <a:lnSpc>
                <a:spcPct val="90000"/>
              </a:lnSpc>
              <a:spcBef>
                <a:spcPts val="600"/>
              </a:spcBef>
              <a:spcAft>
                <a:spcPts val="0"/>
              </a:spcAft>
              <a:buSzPts val="2000"/>
              <a:buChar char="▪"/>
              <a:defRPr sz="2000"/>
            </a:lvl9pPr>
          </a:lstStyle>
          <a:p>
            <a:endParaRPr/>
          </a:p>
        </p:txBody>
      </p:sp>
      <p:sp>
        <p:nvSpPr>
          <p:cNvPr id="82" name="Google Shape;82;p78"/>
          <p:cNvSpPr txBox="1">
            <a:spLocks noGrp="1"/>
          </p:cNvSpPr>
          <p:nvPr>
            <p:ph type="body" idx="2"/>
          </p:nvPr>
        </p:nvSpPr>
        <p:spPr>
          <a:xfrm>
            <a:off x="839788" y="2101850"/>
            <a:ext cx="3932237" cy="3759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
              </a:spcBef>
              <a:spcAft>
                <a:spcPts val="0"/>
              </a:spcAft>
              <a:buSzPts val="1600"/>
              <a:buNone/>
              <a:defRPr sz="1600"/>
            </a:lvl1pPr>
            <a:lvl2pPr marL="914400" lvl="1" indent="-228600" algn="l">
              <a:lnSpc>
                <a:spcPct val="90000"/>
              </a:lnSpc>
              <a:spcBef>
                <a:spcPts val="420"/>
              </a:spcBef>
              <a:spcAft>
                <a:spcPts val="0"/>
              </a:spcAft>
              <a:buSzPts val="1400"/>
              <a:buNone/>
              <a:defRPr sz="1400"/>
            </a:lvl2pPr>
            <a:lvl3pPr marL="1371600" lvl="2" indent="-228600" algn="l">
              <a:lnSpc>
                <a:spcPct val="90000"/>
              </a:lnSpc>
              <a:spcBef>
                <a:spcPts val="360"/>
              </a:spcBef>
              <a:spcAft>
                <a:spcPts val="0"/>
              </a:spcAft>
              <a:buSzPts val="1200"/>
              <a:buNone/>
              <a:defRPr sz="1200"/>
            </a:lvl3pPr>
            <a:lvl4pPr marL="1828800" lvl="3" indent="-228600" algn="l">
              <a:lnSpc>
                <a:spcPct val="90000"/>
              </a:lnSpc>
              <a:spcBef>
                <a:spcPts val="300"/>
              </a:spcBef>
              <a:spcAft>
                <a:spcPts val="0"/>
              </a:spcAft>
              <a:buSzPts val="1000"/>
              <a:buNone/>
              <a:defRPr sz="1000"/>
            </a:lvl4pPr>
            <a:lvl5pPr marL="2286000" lvl="4" indent="-228600" algn="l">
              <a:lnSpc>
                <a:spcPct val="90000"/>
              </a:lnSpc>
              <a:spcBef>
                <a:spcPts val="300"/>
              </a:spcBef>
              <a:spcAft>
                <a:spcPts val="0"/>
              </a:spcAft>
              <a:buSzPts val="1000"/>
              <a:buNone/>
              <a:defRPr sz="1000"/>
            </a:lvl5pPr>
            <a:lvl6pPr marL="2743200" lvl="5" indent="-228600" algn="l">
              <a:lnSpc>
                <a:spcPct val="90000"/>
              </a:lnSpc>
              <a:spcBef>
                <a:spcPts val="300"/>
              </a:spcBef>
              <a:spcAft>
                <a:spcPts val="0"/>
              </a:spcAft>
              <a:buSzPts val="1000"/>
              <a:buNone/>
              <a:defRPr sz="1000"/>
            </a:lvl6pPr>
            <a:lvl7pPr marL="3200400" lvl="6" indent="-228600" algn="l">
              <a:lnSpc>
                <a:spcPct val="90000"/>
              </a:lnSpc>
              <a:spcBef>
                <a:spcPts val="300"/>
              </a:spcBef>
              <a:spcAft>
                <a:spcPts val="0"/>
              </a:spcAft>
              <a:buSzPts val="1000"/>
              <a:buNone/>
              <a:defRPr sz="1000"/>
            </a:lvl7pPr>
            <a:lvl8pPr marL="3657600" lvl="7" indent="-228600" algn="l">
              <a:lnSpc>
                <a:spcPct val="90000"/>
              </a:lnSpc>
              <a:spcBef>
                <a:spcPts val="300"/>
              </a:spcBef>
              <a:spcAft>
                <a:spcPts val="0"/>
              </a:spcAft>
              <a:buSzPts val="1000"/>
              <a:buNone/>
              <a:defRPr sz="1000"/>
            </a:lvl8pPr>
            <a:lvl9pPr marL="4114800" lvl="8" indent="-228600" algn="l">
              <a:lnSpc>
                <a:spcPct val="90000"/>
              </a:lnSpc>
              <a:spcBef>
                <a:spcPts val="300"/>
              </a:spcBef>
              <a:spcAft>
                <a:spcPts val="0"/>
              </a:spcAft>
              <a:buSzPts val="1000"/>
              <a:buNone/>
              <a:defRPr sz="1000"/>
            </a:lvl9pPr>
          </a:lstStyle>
          <a:p>
            <a:endParaRPr/>
          </a:p>
        </p:txBody>
      </p:sp>
      <p:sp>
        <p:nvSpPr>
          <p:cNvPr id="83" name="Google Shape;83;p7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78"/>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78"/>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78"/>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accent3"/>
                </a:solidFill>
                <a:latin typeface="Century Gothic"/>
                <a:ea typeface="Century Gothic"/>
                <a:cs typeface="Century Gothic"/>
                <a:sym typeface="Century Gothic"/>
              </a:defRPr>
            </a:lvl1pPr>
            <a:lvl2pPr marL="0" lvl="1" indent="0" algn="r">
              <a:spcBef>
                <a:spcPts val="0"/>
              </a:spcBef>
              <a:buNone/>
              <a:defRPr sz="1200">
                <a:solidFill>
                  <a:schemeClr val="accent3"/>
                </a:solidFill>
                <a:latin typeface="Century Gothic"/>
                <a:ea typeface="Century Gothic"/>
                <a:cs typeface="Century Gothic"/>
                <a:sym typeface="Century Gothic"/>
              </a:defRPr>
            </a:lvl2pPr>
            <a:lvl3pPr marL="0" lvl="2" indent="0" algn="r">
              <a:spcBef>
                <a:spcPts val="0"/>
              </a:spcBef>
              <a:buNone/>
              <a:defRPr sz="1200">
                <a:solidFill>
                  <a:schemeClr val="accent3"/>
                </a:solidFill>
                <a:latin typeface="Century Gothic"/>
                <a:ea typeface="Century Gothic"/>
                <a:cs typeface="Century Gothic"/>
                <a:sym typeface="Century Gothic"/>
              </a:defRPr>
            </a:lvl3pPr>
            <a:lvl4pPr marL="0" lvl="3" indent="0" algn="r">
              <a:spcBef>
                <a:spcPts val="0"/>
              </a:spcBef>
              <a:buNone/>
              <a:defRPr sz="1200">
                <a:solidFill>
                  <a:schemeClr val="accent3"/>
                </a:solidFill>
                <a:latin typeface="Century Gothic"/>
                <a:ea typeface="Century Gothic"/>
                <a:cs typeface="Century Gothic"/>
                <a:sym typeface="Century Gothic"/>
              </a:defRPr>
            </a:lvl4pPr>
            <a:lvl5pPr marL="0" lvl="4" indent="0" algn="r">
              <a:spcBef>
                <a:spcPts val="0"/>
              </a:spcBef>
              <a:buNone/>
              <a:defRPr sz="1200">
                <a:solidFill>
                  <a:schemeClr val="accent3"/>
                </a:solidFill>
                <a:latin typeface="Century Gothic"/>
                <a:ea typeface="Century Gothic"/>
                <a:cs typeface="Century Gothic"/>
                <a:sym typeface="Century Gothic"/>
              </a:defRPr>
            </a:lvl5pPr>
            <a:lvl6pPr marL="0" lvl="5" indent="0" algn="r">
              <a:spcBef>
                <a:spcPts val="0"/>
              </a:spcBef>
              <a:buNone/>
              <a:defRPr sz="1200">
                <a:solidFill>
                  <a:schemeClr val="accent3"/>
                </a:solidFill>
                <a:latin typeface="Century Gothic"/>
                <a:ea typeface="Century Gothic"/>
                <a:cs typeface="Century Gothic"/>
                <a:sym typeface="Century Gothic"/>
              </a:defRPr>
            </a:lvl6pPr>
            <a:lvl7pPr marL="0" lvl="6" indent="0" algn="r">
              <a:spcBef>
                <a:spcPts val="0"/>
              </a:spcBef>
              <a:buNone/>
              <a:defRPr sz="1200">
                <a:solidFill>
                  <a:schemeClr val="accent3"/>
                </a:solidFill>
                <a:latin typeface="Century Gothic"/>
                <a:ea typeface="Century Gothic"/>
                <a:cs typeface="Century Gothic"/>
                <a:sym typeface="Century Gothic"/>
              </a:defRPr>
            </a:lvl7pPr>
            <a:lvl8pPr marL="0" lvl="7" indent="0" algn="r">
              <a:spcBef>
                <a:spcPts val="0"/>
              </a:spcBef>
              <a:buNone/>
              <a:defRPr sz="1200">
                <a:solidFill>
                  <a:schemeClr val="accent3"/>
                </a:solidFill>
                <a:latin typeface="Century Gothic"/>
                <a:ea typeface="Century Gothic"/>
                <a:cs typeface="Century Gothic"/>
                <a:sym typeface="Century Gothic"/>
              </a:defRPr>
            </a:lvl8pPr>
            <a:lvl9pPr marL="0" lvl="8" indent="0" algn="r">
              <a:spcBef>
                <a:spcPts val="0"/>
              </a:spcBef>
              <a:buNone/>
              <a:defRPr sz="1200">
                <a:solidFill>
                  <a:schemeClr val="accent3"/>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7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960"/>
              </a:spcBef>
              <a:spcAft>
                <a:spcPts val="0"/>
              </a:spcAft>
              <a:buClr>
                <a:schemeClr val="accent2"/>
              </a:buClr>
              <a:buSzPts val="3200"/>
              <a:buFont typeface="Noto Sans Symbols"/>
              <a:buNone/>
              <a:defRPr sz="32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840"/>
              </a:spcBef>
              <a:spcAft>
                <a:spcPts val="0"/>
              </a:spcAft>
              <a:buClr>
                <a:schemeClr val="accent2"/>
              </a:buClr>
              <a:buSzPts val="2800"/>
              <a:buFont typeface="Noto Sans Symbols"/>
              <a:buNone/>
              <a:defRPr sz="28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720"/>
              </a:spcBef>
              <a:spcAft>
                <a:spcPts val="0"/>
              </a:spcAft>
              <a:buClr>
                <a:schemeClr val="accent2"/>
              </a:buClr>
              <a:buSzPts val="2400"/>
              <a:buFont typeface="Noto Sans Symbols"/>
              <a:buNone/>
              <a:defRPr sz="24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600"/>
              </a:spcBef>
              <a:spcAft>
                <a:spcPts val="0"/>
              </a:spcAft>
              <a:buClr>
                <a:schemeClr val="accent2"/>
              </a:buClr>
              <a:buSzPts val="2000"/>
              <a:buFont typeface="Noto Sans Symbols"/>
              <a:buNone/>
              <a:defRPr sz="20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600"/>
              </a:spcBef>
              <a:spcAft>
                <a:spcPts val="0"/>
              </a:spcAft>
              <a:buClr>
                <a:schemeClr val="accent2"/>
              </a:buClr>
              <a:buSzPts val="2000"/>
              <a:buFont typeface="Noto Sans Symbols"/>
              <a:buNone/>
              <a:defRPr sz="20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600"/>
              </a:spcBef>
              <a:spcAft>
                <a:spcPts val="0"/>
              </a:spcAft>
              <a:buClr>
                <a:schemeClr val="accent2"/>
              </a:buClr>
              <a:buSzPts val="2000"/>
              <a:buFont typeface="Noto Sans Symbols"/>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600"/>
              </a:spcBef>
              <a:spcAft>
                <a:spcPts val="0"/>
              </a:spcAft>
              <a:buClr>
                <a:schemeClr val="accent2"/>
              </a:buClr>
              <a:buSzPts val="2000"/>
              <a:buFont typeface="Noto Sans Symbols"/>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600"/>
              </a:spcBef>
              <a:spcAft>
                <a:spcPts val="0"/>
              </a:spcAft>
              <a:buClr>
                <a:schemeClr val="accent2"/>
              </a:buClr>
              <a:buSzPts val="2000"/>
              <a:buFont typeface="Noto Sans Symbols"/>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600"/>
              </a:spcBef>
              <a:spcAft>
                <a:spcPts val="0"/>
              </a:spcAft>
              <a:buClr>
                <a:schemeClr val="accent2"/>
              </a:buClr>
              <a:buSzPts val="2000"/>
              <a:buFont typeface="Noto Sans Symbols"/>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89" name="Google Shape;89;p79"/>
          <p:cNvSpPr txBox="1">
            <a:spLocks noGrp="1"/>
          </p:cNvSpPr>
          <p:nvPr>
            <p:ph type="body" idx="1"/>
          </p:nvPr>
        </p:nvSpPr>
        <p:spPr>
          <a:xfrm>
            <a:off x="839788" y="2101850"/>
            <a:ext cx="3932237" cy="3759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
              </a:spcBef>
              <a:spcAft>
                <a:spcPts val="0"/>
              </a:spcAft>
              <a:buSzPts val="1600"/>
              <a:buNone/>
              <a:defRPr sz="1600"/>
            </a:lvl1pPr>
            <a:lvl2pPr marL="914400" lvl="1" indent="-228600" algn="l">
              <a:lnSpc>
                <a:spcPct val="90000"/>
              </a:lnSpc>
              <a:spcBef>
                <a:spcPts val="420"/>
              </a:spcBef>
              <a:spcAft>
                <a:spcPts val="0"/>
              </a:spcAft>
              <a:buSzPts val="1400"/>
              <a:buNone/>
              <a:defRPr sz="1400"/>
            </a:lvl2pPr>
            <a:lvl3pPr marL="1371600" lvl="2" indent="-228600" algn="l">
              <a:lnSpc>
                <a:spcPct val="90000"/>
              </a:lnSpc>
              <a:spcBef>
                <a:spcPts val="360"/>
              </a:spcBef>
              <a:spcAft>
                <a:spcPts val="0"/>
              </a:spcAft>
              <a:buSzPts val="1200"/>
              <a:buNone/>
              <a:defRPr sz="1200"/>
            </a:lvl3pPr>
            <a:lvl4pPr marL="1828800" lvl="3" indent="-228600" algn="l">
              <a:lnSpc>
                <a:spcPct val="90000"/>
              </a:lnSpc>
              <a:spcBef>
                <a:spcPts val="300"/>
              </a:spcBef>
              <a:spcAft>
                <a:spcPts val="0"/>
              </a:spcAft>
              <a:buSzPts val="1000"/>
              <a:buNone/>
              <a:defRPr sz="1000"/>
            </a:lvl4pPr>
            <a:lvl5pPr marL="2286000" lvl="4" indent="-228600" algn="l">
              <a:lnSpc>
                <a:spcPct val="90000"/>
              </a:lnSpc>
              <a:spcBef>
                <a:spcPts val="300"/>
              </a:spcBef>
              <a:spcAft>
                <a:spcPts val="0"/>
              </a:spcAft>
              <a:buSzPts val="1000"/>
              <a:buNone/>
              <a:defRPr sz="1000"/>
            </a:lvl5pPr>
            <a:lvl6pPr marL="2743200" lvl="5" indent="-228600" algn="l">
              <a:lnSpc>
                <a:spcPct val="90000"/>
              </a:lnSpc>
              <a:spcBef>
                <a:spcPts val="300"/>
              </a:spcBef>
              <a:spcAft>
                <a:spcPts val="0"/>
              </a:spcAft>
              <a:buSzPts val="1000"/>
              <a:buNone/>
              <a:defRPr sz="1000"/>
            </a:lvl6pPr>
            <a:lvl7pPr marL="3200400" lvl="6" indent="-228600" algn="l">
              <a:lnSpc>
                <a:spcPct val="90000"/>
              </a:lnSpc>
              <a:spcBef>
                <a:spcPts val="300"/>
              </a:spcBef>
              <a:spcAft>
                <a:spcPts val="0"/>
              </a:spcAft>
              <a:buSzPts val="1000"/>
              <a:buNone/>
              <a:defRPr sz="1000"/>
            </a:lvl7pPr>
            <a:lvl8pPr marL="3657600" lvl="7" indent="-228600" algn="l">
              <a:lnSpc>
                <a:spcPct val="90000"/>
              </a:lnSpc>
              <a:spcBef>
                <a:spcPts val="300"/>
              </a:spcBef>
              <a:spcAft>
                <a:spcPts val="0"/>
              </a:spcAft>
              <a:buSzPts val="1000"/>
              <a:buNone/>
              <a:defRPr sz="1000"/>
            </a:lvl8pPr>
            <a:lvl9pPr marL="4114800" lvl="8" indent="-228600" algn="l">
              <a:lnSpc>
                <a:spcPct val="90000"/>
              </a:lnSpc>
              <a:spcBef>
                <a:spcPts val="300"/>
              </a:spcBef>
              <a:spcAft>
                <a:spcPts val="0"/>
              </a:spcAft>
              <a:buSzPts val="1000"/>
              <a:buNone/>
              <a:defRPr sz="1000"/>
            </a:lvl9pPr>
          </a:lstStyle>
          <a:p>
            <a:endParaRPr/>
          </a:p>
        </p:txBody>
      </p:sp>
      <p:sp>
        <p:nvSpPr>
          <p:cNvPr id="90" name="Google Shape;90;p7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79"/>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79"/>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79"/>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accent3"/>
                </a:solidFill>
                <a:latin typeface="Century Gothic"/>
                <a:ea typeface="Century Gothic"/>
                <a:cs typeface="Century Gothic"/>
                <a:sym typeface="Century Gothic"/>
              </a:defRPr>
            </a:lvl1pPr>
            <a:lvl2pPr marL="0" lvl="1" indent="0" algn="r">
              <a:spcBef>
                <a:spcPts val="0"/>
              </a:spcBef>
              <a:buNone/>
              <a:defRPr sz="1200">
                <a:solidFill>
                  <a:schemeClr val="accent3"/>
                </a:solidFill>
                <a:latin typeface="Century Gothic"/>
                <a:ea typeface="Century Gothic"/>
                <a:cs typeface="Century Gothic"/>
                <a:sym typeface="Century Gothic"/>
              </a:defRPr>
            </a:lvl2pPr>
            <a:lvl3pPr marL="0" lvl="2" indent="0" algn="r">
              <a:spcBef>
                <a:spcPts val="0"/>
              </a:spcBef>
              <a:buNone/>
              <a:defRPr sz="1200">
                <a:solidFill>
                  <a:schemeClr val="accent3"/>
                </a:solidFill>
                <a:latin typeface="Century Gothic"/>
                <a:ea typeface="Century Gothic"/>
                <a:cs typeface="Century Gothic"/>
                <a:sym typeface="Century Gothic"/>
              </a:defRPr>
            </a:lvl3pPr>
            <a:lvl4pPr marL="0" lvl="3" indent="0" algn="r">
              <a:spcBef>
                <a:spcPts val="0"/>
              </a:spcBef>
              <a:buNone/>
              <a:defRPr sz="1200">
                <a:solidFill>
                  <a:schemeClr val="accent3"/>
                </a:solidFill>
                <a:latin typeface="Century Gothic"/>
                <a:ea typeface="Century Gothic"/>
                <a:cs typeface="Century Gothic"/>
                <a:sym typeface="Century Gothic"/>
              </a:defRPr>
            </a:lvl4pPr>
            <a:lvl5pPr marL="0" lvl="4" indent="0" algn="r">
              <a:spcBef>
                <a:spcPts val="0"/>
              </a:spcBef>
              <a:buNone/>
              <a:defRPr sz="1200">
                <a:solidFill>
                  <a:schemeClr val="accent3"/>
                </a:solidFill>
                <a:latin typeface="Century Gothic"/>
                <a:ea typeface="Century Gothic"/>
                <a:cs typeface="Century Gothic"/>
                <a:sym typeface="Century Gothic"/>
              </a:defRPr>
            </a:lvl5pPr>
            <a:lvl6pPr marL="0" lvl="5" indent="0" algn="r">
              <a:spcBef>
                <a:spcPts val="0"/>
              </a:spcBef>
              <a:buNone/>
              <a:defRPr sz="1200">
                <a:solidFill>
                  <a:schemeClr val="accent3"/>
                </a:solidFill>
                <a:latin typeface="Century Gothic"/>
                <a:ea typeface="Century Gothic"/>
                <a:cs typeface="Century Gothic"/>
                <a:sym typeface="Century Gothic"/>
              </a:defRPr>
            </a:lvl6pPr>
            <a:lvl7pPr marL="0" lvl="6" indent="0" algn="r">
              <a:spcBef>
                <a:spcPts val="0"/>
              </a:spcBef>
              <a:buNone/>
              <a:defRPr sz="1200">
                <a:solidFill>
                  <a:schemeClr val="accent3"/>
                </a:solidFill>
                <a:latin typeface="Century Gothic"/>
                <a:ea typeface="Century Gothic"/>
                <a:cs typeface="Century Gothic"/>
                <a:sym typeface="Century Gothic"/>
              </a:defRPr>
            </a:lvl7pPr>
            <a:lvl8pPr marL="0" lvl="7" indent="0" algn="r">
              <a:spcBef>
                <a:spcPts val="0"/>
              </a:spcBef>
              <a:buNone/>
              <a:defRPr sz="1200">
                <a:solidFill>
                  <a:schemeClr val="accent3"/>
                </a:solidFill>
                <a:latin typeface="Century Gothic"/>
                <a:ea typeface="Century Gothic"/>
                <a:cs typeface="Century Gothic"/>
                <a:sym typeface="Century Gothic"/>
              </a:defRPr>
            </a:lvl8pPr>
            <a:lvl9pPr marL="0" lvl="8" indent="0" algn="r">
              <a:spcBef>
                <a:spcPts val="0"/>
              </a:spcBef>
              <a:buNone/>
              <a:defRPr sz="1200">
                <a:solidFill>
                  <a:schemeClr val="accent3"/>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69"/>
          <p:cNvGrpSpPr/>
          <p:nvPr/>
        </p:nvGrpSpPr>
        <p:grpSpPr>
          <a:xfrm>
            <a:off x="0" y="-6"/>
            <a:ext cx="12188952" cy="6858006"/>
            <a:chOff x="-2728" y="-5"/>
            <a:chExt cx="12188952" cy="6858006"/>
          </a:xfrm>
        </p:grpSpPr>
        <p:sp>
          <p:nvSpPr>
            <p:cNvPr id="11" name="Google Shape;11;p69"/>
            <p:cNvSpPr/>
            <p:nvPr/>
          </p:nvSpPr>
          <p:spPr>
            <a:xfrm>
              <a:off x="-2728" y="1"/>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grpSp>
          <p:nvGrpSpPr>
            <p:cNvPr id="12" name="Google Shape;12;p69"/>
            <p:cNvGrpSpPr/>
            <p:nvPr/>
          </p:nvGrpSpPr>
          <p:grpSpPr>
            <a:xfrm>
              <a:off x="-2727" y="-5"/>
              <a:ext cx="716424" cy="6858000"/>
              <a:chOff x="-2727" y="-5"/>
              <a:chExt cx="716424" cy="6858000"/>
            </a:xfrm>
          </p:grpSpPr>
          <p:grpSp>
            <p:nvGrpSpPr>
              <p:cNvPr id="13" name="Google Shape;13;p69"/>
              <p:cNvGrpSpPr/>
              <p:nvPr/>
            </p:nvGrpSpPr>
            <p:grpSpPr>
              <a:xfrm>
                <a:off x="-2727" y="-5"/>
                <a:ext cx="571473" cy="6858000"/>
                <a:chOff x="6048440" y="-936481"/>
                <a:chExt cx="196717" cy="9144001"/>
              </a:xfrm>
            </p:grpSpPr>
            <p:sp>
              <p:nvSpPr>
                <p:cNvPr id="14" name="Google Shape;14;p69" descr="Gold bar"/>
                <p:cNvSpPr/>
                <p:nvPr/>
              </p:nvSpPr>
              <p:spPr>
                <a:xfrm rot="10800000" flipH="1">
                  <a:off x="6048440" y="5159057"/>
                  <a:ext cx="196717" cy="3048463"/>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5" name="Google Shape;15;p69" descr="Orange bar"/>
                <p:cNvSpPr/>
                <p:nvPr/>
              </p:nvSpPr>
              <p:spPr>
                <a:xfrm rot="10800000" flipH="1">
                  <a:off x="6048440" y="2110594"/>
                  <a:ext cx="196717" cy="304846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6" name="Google Shape;16;p69" descr="Slate bar"/>
                <p:cNvSpPr/>
                <p:nvPr/>
              </p:nvSpPr>
              <p:spPr>
                <a:xfrm rot="10800000" flipH="1">
                  <a:off x="6048440" y="-936481"/>
                  <a:ext cx="196717" cy="304846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grpSp>
          <p:grpSp>
            <p:nvGrpSpPr>
              <p:cNvPr id="17" name="Google Shape;17;p69"/>
              <p:cNvGrpSpPr/>
              <p:nvPr/>
            </p:nvGrpSpPr>
            <p:grpSpPr>
              <a:xfrm>
                <a:off x="566005" y="-5"/>
                <a:ext cx="147692" cy="6858000"/>
                <a:chOff x="6048440" y="-936481"/>
                <a:chExt cx="196717" cy="9144001"/>
              </a:xfrm>
            </p:grpSpPr>
            <p:sp>
              <p:nvSpPr>
                <p:cNvPr id="18" name="Google Shape;18;p69" descr="Gold bar"/>
                <p:cNvSpPr/>
                <p:nvPr/>
              </p:nvSpPr>
              <p:spPr>
                <a:xfrm rot="10800000" flipH="1">
                  <a:off x="6048440" y="5159057"/>
                  <a:ext cx="196717" cy="3048463"/>
                </a:xfrm>
                <a:prstGeom prst="rect">
                  <a:avLst/>
                </a:prstGeom>
                <a:gradFill>
                  <a:gsLst>
                    <a:gs pos="0">
                      <a:srgbClr val="C4E0B2"/>
                    </a:gs>
                    <a:gs pos="100000">
                      <a:srgbClr val="FFFFF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9" name="Google Shape;19;p69" descr="Orange bar"/>
                <p:cNvSpPr/>
                <p:nvPr/>
              </p:nvSpPr>
              <p:spPr>
                <a:xfrm rot="10800000" flipH="1">
                  <a:off x="6048440" y="2110594"/>
                  <a:ext cx="196717" cy="3048463"/>
                </a:xfrm>
                <a:prstGeom prst="rect">
                  <a:avLst/>
                </a:prstGeom>
                <a:gradFill>
                  <a:gsLst>
                    <a:gs pos="0">
                      <a:srgbClr val="FEE599"/>
                    </a:gs>
                    <a:gs pos="100000">
                      <a:srgbClr val="FFFFFF"/>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0" name="Google Shape;20;p69" descr="Slate bar"/>
                <p:cNvSpPr/>
                <p:nvPr/>
              </p:nvSpPr>
              <p:spPr>
                <a:xfrm rot="10800000" flipH="1">
                  <a:off x="6048440" y="-936481"/>
                  <a:ext cx="196717" cy="3048463"/>
                </a:xfrm>
                <a:prstGeom prst="rect">
                  <a:avLst/>
                </a:prstGeom>
                <a:gradFill>
                  <a:gsLst>
                    <a:gs pos="0">
                      <a:srgbClr val="9CC2E5"/>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grpSp>
          <p:sp>
            <p:nvSpPr>
              <p:cNvPr id="21" name="Google Shape;21;p69"/>
              <p:cNvSpPr/>
              <p:nvPr/>
            </p:nvSpPr>
            <p:spPr>
              <a:xfrm>
                <a:off x="646782" y="-5"/>
                <a:ext cx="4571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entury Gothic"/>
                  <a:ea typeface="Century Gothic"/>
                  <a:cs typeface="Century Gothic"/>
                  <a:sym typeface="Century Gothic"/>
                </a:endParaRPr>
              </a:p>
            </p:txBody>
          </p:sp>
        </p:grpSp>
      </p:grpSp>
      <p:sp>
        <p:nvSpPr>
          <p:cNvPr id="22" name="Google Shape;22;p69"/>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accent3"/>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 name="Google Shape;23;p69"/>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accent3"/>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69"/>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accent3"/>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chemeClr val="accent3"/>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chemeClr val="accent3"/>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chemeClr val="accent3"/>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chemeClr val="accent3"/>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chemeClr val="accent3"/>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chemeClr val="accent3"/>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chemeClr val="accent3"/>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chemeClr val="accent3"/>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6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840"/>
              </a:spcBef>
              <a:spcAft>
                <a:spcPts val="0"/>
              </a:spcAft>
              <a:buClr>
                <a:schemeClr val="accent2"/>
              </a:buClr>
              <a:buSzPts val="2800"/>
              <a:buFont typeface="Noto Sans Symbols"/>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720"/>
              </a:spcBef>
              <a:spcAft>
                <a:spcPts val="0"/>
              </a:spcAft>
              <a:buClr>
                <a:schemeClr val="accent2"/>
              </a:buClr>
              <a:buSzPts val="2400"/>
              <a:buFont typeface="Noto Sans Symbols"/>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600"/>
              </a:spcBef>
              <a:spcAft>
                <a:spcPts val="0"/>
              </a:spcAft>
              <a:buClr>
                <a:schemeClr val="accent2"/>
              </a:buClr>
              <a:buSzPts val="2000"/>
              <a:buFont typeface="Noto Sans Symbols"/>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40"/>
              </a:spcBef>
              <a:spcAft>
                <a:spcPts val="0"/>
              </a:spcAft>
              <a:buClr>
                <a:schemeClr val="accent2"/>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40"/>
              </a:spcBef>
              <a:spcAft>
                <a:spcPts val="0"/>
              </a:spcAft>
              <a:buClr>
                <a:schemeClr val="accent2"/>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40"/>
              </a:spcBef>
              <a:spcAft>
                <a:spcPts val="0"/>
              </a:spcAft>
              <a:buClr>
                <a:schemeClr val="accent2"/>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40"/>
              </a:spcBef>
              <a:spcAft>
                <a:spcPts val="0"/>
              </a:spcAft>
              <a:buClr>
                <a:schemeClr val="accent2"/>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40"/>
              </a:spcBef>
              <a:spcAft>
                <a:spcPts val="0"/>
              </a:spcAft>
              <a:buClr>
                <a:schemeClr val="accent2"/>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40"/>
              </a:spcBef>
              <a:spcAft>
                <a:spcPts val="0"/>
              </a:spcAft>
              <a:buClr>
                <a:schemeClr val="accent2"/>
              </a:buClr>
              <a:buSzPts val="1800"/>
              <a:buFont typeface="Noto Sans Symbols"/>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6" name="Google Shape;26;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400"/>
              <a:buFont typeface="Century Gothic"/>
              <a:buNone/>
              <a:defRPr sz="4400" b="0" i="0" u="none" strike="noStrike" cap="non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
          <p:cNvSpPr txBox="1">
            <a:spLocks noGrp="1"/>
          </p:cNvSpPr>
          <p:nvPr>
            <p:ph type="subTitle" idx="1"/>
          </p:nvPr>
        </p:nvSpPr>
        <p:spPr>
          <a:xfrm>
            <a:off x="5475249" y="4268457"/>
            <a:ext cx="5965902" cy="849370"/>
          </a:xfrm>
          <a:prstGeom prst="rect">
            <a:avLst/>
          </a:prstGeom>
          <a:noFill/>
          <a:ln>
            <a:noFill/>
          </a:ln>
        </p:spPr>
        <p:txBody>
          <a:bodyPr spcFirstLastPara="1" wrap="square" lIns="91425" tIns="45700" rIns="91425" bIns="45700" anchor="t" anchorCtr="0">
            <a:normAutofit fontScale="92500" lnSpcReduction="20000"/>
          </a:bodyPr>
          <a:lstStyle/>
          <a:p>
            <a:pPr marL="0" lvl="0" indent="0" rtl="0">
              <a:lnSpc>
                <a:spcPct val="150000"/>
              </a:lnSpc>
              <a:spcBef>
                <a:spcPts val="0"/>
              </a:spcBef>
              <a:spcAft>
                <a:spcPts val="0"/>
              </a:spcAft>
              <a:buSzPts val="2000"/>
              <a:buNone/>
            </a:pPr>
            <a:r>
              <a:rPr lang="en-US" sz="2000">
                <a:latin typeface="Arial"/>
                <a:ea typeface="Arial"/>
                <a:cs typeface="Arial"/>
                <a:sym typeface="Arial"/>
              </a:rPr>
              <a:t>TS. Phạm Văn Trung</a:t>
            </a:r>
          </a:p>
          <a:p>
            <a:pPr marL="0" lvl="0" indent="0" rtl="0">
              <a:lnSpc>
                <a:spcPct val="150000"/>
              </a:lnSpc>
              <a:spcBef>
                <a:spcPts val="0"/>
              </a:spcBef>
              <a:spcAft>
                <a:spcPts val="0"/>
              </a:spcAft>
              <a:buSzPts val="2000"/>
              <a:buNone/>
            </a:pPr>
            <a:r>
              <a:rPr lang="en-US" sz="2000">
                <a:latin typeface="Arial"/>
                <a:ea typeface="Arial"/>
                <a:cs typeface="Arial"/>
                <a:sym typeface="Arial"/>
              </a:rPr>
              <a:t>Trưởng khoa CNTT, trường ĐH Phạm Văn Đồng</a:t>
            </a:r>
            <a:endParaRPr sz="2000">
              <a:latin typeface="Arial"/>
              <a:ea typeface="Arial"/>
              <a:cs typeface="Arial"/>
              <a:sym typeface="Arial"/>
            </a:endParaRPr>
          </a:p>
        </p:txBody>
      </p:sp>
      <p:sp>
        <p:nvSpPr>
          <p:cNvPr id="114" name="Google Shape;114;p1"/>
          <p:cNvSpPr txBox="1"/>
          <p:nvPr/>
        </p:nvSpPr>
        <p:spPr>
          <a:xfrm>
            <a:off x="1524000" y="2480361"/>
            <a:ext cx="9144000" cy="849371"/>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2"/>
              </a:buClr>
              <a:buSzPts val="2400"/>
              <a:buFont typeface="Arial"/>
              <a:buNone/>
            </a:pPr>
            <a:r>
              <a:rPr lang="en-US" sz="4000" b="1" i="0" u="none" strike="noStrike" cap="none">
                <a:solidFill>
                  <a:schemeClr val="dk2"/>
                </a:solidFill>
                <a:latin typeface="Arial"/>
                <a:ea typeface="Arial"/>
                <a:cs typeface="Arial"/>
                <a:sym typeface="Arial"/>
              </a:rPr>
              <a:t>KỸ NĂNG THUYẾT TRÌNH</a:t>
            </a:r>
            <a:endParaRPr sz="6000" b="1" i="0" u="none" strike="noStrike" cap="none">
              <a:solidFill>
                <a:schemeClr val="dk2"/>
              </a:solidFill>
              <a:latin typeface="Arial"/>
              <a:ea typeface="Arial"/>
              <a:cs typeface="Arial"/>
              <a:sym typeface="Arial"/>
            </a:endParaRPr>
          </a:p>
        </p:txBody>
      </p:sp>
      <p:sp>
        <p:nvSpPr>
          <p:cNvPr id="115" name="Google Shape;115;p1"/>
          <p:cNvSpPr txBox="1"/>
          <p:nvPr/>
        </p:nvSpPr>
        <p:spPr>
          <a:xfrm>
            <a:off x="4394499" y="6185647"/>
            <a:ext cx="3403002" cy="44106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2"/>
              </a:buClr>
              <a:buSzPts val="2000"/>
              <a:buFont typeface="Noto Sans Symbols"/>
              <a:buNone/>
            </a:pPr>
            <a:r>
              <a:rPr lang="en-US" sz="2000" b="0" i="0" u="none" strike="noStrike" cap="none">
                <a:solidFill>
                  <a:schemeClr val="dk1"/>
                </a:solidFill>
                <a:latin typeface="Century Gothic"/>
                <a:ea typeface="Century Gothic"/>
                <a:cs typeface="Century Gothic"/>
                <a:sym typeface="Century Gothic"/>
              </a:rPr>
              <a:t>Tháng 9/2023</a:t>
            </a:r>
            <a:endParaRPr sz="2000" b="0" i="0" u="none" strike="noStrike" cap="none">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body" idx="1"/>
          </p:nvPr>
        </p:nvSpPr>
        <p:spPr>
          <a:xfrm>
            <a:off x="838200" y="1419225"/>
            <a:ext cx="10625254" cy="4757738"/>
          </a:xfrm>
          <a:noFill/>
          <a:ln>
            <a:noFill/>
          </a:ln>
        </p:spPr>
        <p:txBody>
          <a:bodyPr spcFirstLastPara="1" wrap="square" lIns="91425" tIns="45700" rIns="91425" bIns="45700" anchor="t" anchorCtr="0">
            <a:normAutofit lnSpcReduction="10000"/>
          </a:bodyPr>
          <a:lstStyle/>
          <a:p>
            <a:pPr marL="533400" indent="-457200">
              <a:buFont typeface="+mj-lt"/>
              <a:buAutoNum type="arabicPeriod" startAt="6"/>
            </a:pPr>
            <a:r>
              <a:rPr lang="vi-VN"/>
              <a:t>Sử dụng ngôn ngữ cơ thể</a:t>
            </a:r>
            <a:endParaRPr lang="en-US"/>
          </a:p>
          <a:p>
            <a:pPr lvl="1"/>
            <a:r>
              <a:rPr lang="vi-VN"/>
              <a:t>Ngôn ngữ cơ thể hay phi ngôn ngữ sẽ giúp bài thuyết trình của bạn tự nhiên, hấp dẫn, và có “hồn” hơn</a:t>
            </a:r>
            <a:r>
              <a:rPr lang="en-US"/>
              <a:t>. </a:t>
            </a:r>
          </a:p>
          <a:p>
            <a:pPr lvl="1"/>
            <a:r>
              <a:rPr lang="en-US"/>
              <a:t>Cử chỉ tay linh hoạt, ánh mắt, nụ cười, gật đầu… -&gt; dễ dàng kết nối với người nghe</a:t>
            </a:r>
          </a:p>
          <a:p>
            <a:pPr lvl="1"/>
            <a:r>
              <a:rPr lang="en-US"/>
              <a:t>Tuy nhiên, đừng quá lạm dụng</a:t>
            </a:r>
          </a:p>
          <a:p>
            <a:pPr marL="533400" indent="-457200">
              <a:buFont typeface="+mj-lt"/>
              <a:buAutoNum type="arabicPeriod" startAt="7"/>
            </a:pPr>
            <a:r>
              <a:rPr lang="vi-VN"/>
              <a:t>Mở đầu và kết thúc thật ấn tượng</a:t>
            </a:r>
            <a:endParaRPr lang="en-US"/>
          </a:p>
          <a:p>
            <a:pPr lvl="1"/>
            <a:r>
              <a:rPr lang="en-US"/>
              <a:t>Hãy lôi kéo sự chú ý của khán giả ngay từ những giây đầu tiên bằng một màn mở đầu thật thú vị.</a:t>
            </a:r>
          </a:p>
          <a:p>
            <a:pPr lvl="1"/>
            <a:r>
              <a:rPr lang="vi-VN"/>
              <a:t>Tóm tắt và nhấn mạnh thông tin quan trọng giúp người nghe tổng hợp và nhớ lâu hơn.</a:t>
            </a:r>
          </a:p>
        </p:txBody>
      </p:sp>
      <p:sp>
        <p:nvSpPr>
          <p:cNvPr id="130" name="Google Shape;130;p3"/>
          <p:cNvSpPr txBox="1">
            <a:spLocks noGrp="1"/>
          </p:cNvSpPr>
          <p:nvPr>
            <p:ph type="title"/>
          </p:nvPr>
        </p:nvSpPr>
        <p:spPr>
          <a:xfrm>
            <a:off x="838200" y="171488"/>
            <a:ext cx="10515600" cy="1011853"/>
          </a:xfrm>
          <a:noFill/>
          <a:ln>
            <a:noFill/>
          </a:ln>
        </p:spPr>
        <p:txBody>
          <a:bodyPr spcFirstLastPara="1" wrap="square" lIns="91425" tIns="45700" rIns="91425" bIns="45700" anchor="ctr" anchorCtr="0">
            <a:normAutofit/>
          </a:bodyPr>
          <a:lstStyle/>
          <a:p>
            <a:pPr lvl="0"/>
            <a:r>
              <a:rPr lang="en-US"/>
              <a:t>Bí quyết trau dồi kỹ năng thuyết trình hiệu quả</a:t>
            </a:r>
          </a:p>
        </p:txBody>
      </p:sp>
      <p:sp>
        <p:nvSpPr>
          <p:cNvPr id="2" name="TextBox 1">
            <a:extLst>
              <a:ext uri="{FF2B5EF4-FFF2-40B4-BE49-F238E27FC236}">
                <a16:creationId xmlns:a16="http://schemas.microsoft.com/office/drawing/2014/main" id="{97C1FCF7-C0FB-5A23-1359-7EECE63834EC}"/>
              </a:ext>
            </a:extLst>
          </p:cNvPr>
          <p:cNvSpPr txBox="1"/>
          <p:nvPr/>
        </p:nvSpPr>
        <p:spPr>
          <a:xfrm>
            <a:off x="10872439" y="6176963"/>
            <a:ext cx="1103971" cy="307777"/>
          </a:xfrm>
          <a:prstGeom prst="rect">
            <a:avLst/>
          </a:prstGeom>
          <a:noFill/>
        </p:spPr>
        <p:txBody>
          <a:bodyPr wrap="square" rtlCol="0">
            <a:spAutoFit/>
          </a:bodyPr>
          <a:lstStyle/>
          <a:p>
            <a:pPr algn="ctr"/>
            <a:r>
              <a:rPr lang="en-US"/>
              <a:t>9/23</a:t>
            </a:r>
          </a:p>
        </p:txBody>
      </p:sp>
    </p:spTree>
    <p:extLst>
      <p:ext uri="{BB962C8B-B14F-4D97-AF65-F5344CB8AC3E}">
        <p14:creationId xmlns:p14="http://schemas.microsoft.com/office/powerpoint/2010/main" val="56359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body" idx="1"/>
          </p:nvPr>
        </p:nvSpPr>
        <p:spPr>
          <a:xfrm>
            <a:off x="838200" y="1419225"/>
            <a:ext cx="10515600" cy="4757738"/>
          </a:xfrm>
          <a:noFill/>
          <a:ln>
            <a:noFill/>
          </a:ln>
        </p:spPr>
        <p:txBody>
          <a:bodyPr spcFirstLastPara="1" wrap="square" lIns="91425" tIns="45700" rIns="91425" bIns="45700" anchor="t" anchorCtr="0">
            <a:normAutofit/>
          </a:bodyPr>
          <a:lstStyle/>
          <a:p>
            <a:pPr marL="533400" indent="-457200">
              <a:buFont typeface="+mj-lt"/>
              <a:buAutoNum type="arabicPeriod" startAt="8"/>
            </a:pPr>
            <a:r>
              <a:rPr lang="vi-VN"/>
              <a:t>Lắng nghe góp ý và cải thiện</a:t>
            </a:r>
            <a:endParaRPr lang="en-US"/>
          </a:p>
          <a:p>
            <a:pPr lvl="1"/>
            <a:r>
              <a:rPr lang="vi-VN"/>
              <a:t>Đừng chỉ tập trung vào những gì mình nói mà hãy để ý đến thái độ và phản ứng của </a:t>
            </a:r>
            <a:r>
              <a:rPr lang="en-US"/>
              <a:t>người nghe</a:t>
            </a:r>
          </a:p>
          <a:p>
            <a:pPr lvl="1"/>
            <a:r>
              <a:rPr lang="en-US"/>
              <a:t>Nếu có thể hãy</a:t>
            </a:r>
            <a:r>
              <a:rPr lang="vi-VN"/>
              <a:t> thu thập góp ý từ người nghe</a:t>
            </a:r>
            <a:r>
              <a:rPr lang="en-US"/>
              <a:t> sau buổi thuyết trình -&gt; nâng cao kỹ năng thuyết trình về sau</a:t>
            </a:r>
          </a:p>
          <a:p>
            <a:pPr lvl="1"/>
            <a:endParaRPr lang="vi-VN"/>
          </a:p>
        </p:txBody>
      </p:sp>
      <p:sp>
        <p:nvSpPr>
          <p:cNvPr id="130" name="Google Shape;130;p3"/>
          <p:cNvSpPr txBox="1">
            <a:spLocks noGrp="1"/>
          </p:cNvSpPr>
          <p:nvPr>
            <p:ph type="title"/>
          </p:nvPr>
        </p:nvSpPr>
        <p:spPr>
          <a:xfrm>
            <a:off x="838200" y="171488"/>
            <a:ext cx="10515600" cy="1011853"/>
          </a:xfrm>
          <a:noFill/>
          <a:ln>
            <a:noFill/>
          </a:ln>
        </p:spPr>
        <p:txBody>
          <a:bodyPr spcFirstLastPara="1" wrap="square" lIns="91425" tIns="45700" rIns="91425" bIns="45700" anchor="ctr" anchorCtr="0">
            <a:normAutofit/>
          </a:bodyPr>
          <a:lstStyle/>
          <a:p>
            <a:pPr lvl="0"/>
            <a:r>
              <a:rPr lang="en-US"/>
              <a:t>Bí quyết trau dồi kỹ năng thuyết trình hiệu quả</a:t>
            </a:r>
          </a:p>
        </p:txBody>
      </p:sp>
      <p:pic>
        <p:nvPicPr>
          <p:cNvPr id="3" name="Picture 2">
            <a:extLst>
              <a:ext uri="{FF2B5EF4-FFF2-40B4-BE49-F238E27FC236}">
                <a16:creationId xmlns:a16="http://schemas.microsoft.com/office/drawing/2014/main" id="{2811EFAC-718D-73CC-AA83-584E622FAC55}"/>
              </a:ext>
            </a:extLst>
          </p:cNvPr>
          <p:cNvPicPr>
            <a:picLocks noChangeAspect="1"/>
          </p:cNvPicPr>
          <p:nvPr/>
        </p:nvPicPr>
        <p:blipFill>
          <a:blip r:embed="rId3"/>
          <a:stretch>
            <a:fillRect/>
          </a:stretch>
        </p:blipFill>
        <p:spPr>
          <a:xfrm>
            <a:off x="3837878" y="3818948"/>
            <a:ext cx="4351665" cy="2902527"/>
          </a:xfrm>
          <a:prstGeom prst="rect">
            <a:avLst/>
          </a:prstGeom>
        </p:spPr>
      </p:pic>
      <p:sp>
        <p:nvSpPr>
          <p:cNvPr id="4" name="TextBox 3">
            <a:extLst>
              <a:ext uri="{FF2B5EF4-FFF2-40B4-BE49-F238E27FC236}">
                <a16:creationId xmlns:a16="http://schemas.microsoft.com/office/drawing/2014/main" id="{0C8EB22D-15F3-6265-5A15-730A2E877F32}"/>
              </a:ext>
            </a:extLst>
          </p:cNvPr>
          <p:cNvSpPr txBox="1"/>
          <p:nvPr/>
        </p:nvSpPr>
        <p:spPr>
          <a:xfrm>
            <a:off x="10872439" y="6176963"/>
            <a:ext cx="1103971" cy="307777"/>
          </a:xfrm>
          <a:prstGeom prst="rect">
            <a:avLst/>
          </a:prstGeom>
          <a:noFill/>
        </p:spPr>
        <p:txBody>
          <a:bodyPr wrap="square" rtlCol="0">
            <a:spAutoFit/>
          </a:bodyPr>
          <a:lstStyle/>
          <a:p>
            <a:pPr algn="ctr"/>
            <a:r>
              <a:rPr lang="en-US"/>
              <a:t>10/23</a:t>
            </a:r>
          </a:p>
        </p:txBody>
      </p:sp>
    </p:spTree>
    <p:extLst>
      <p:ext uri="{BB962C8B-B14F-4D97-AF65-F5344CB8AC3E}">
        <p14:creationId xmlns:p14="http://schemas.microsoft.com/office/powerpoint/2010/main" val="276115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38200" y="1420009"/>
            <a:ext cx="10515600" cy="4756954"/>
          </a:xfrm>
        </p:spPr>
        <p:txBody>
          <a:bodyPr>
            <a:normAutofit/>
          </a:bodyPr>
          <a:lstStyle/>
          <a:p>
            <a:r>
              <a:rPr lang="en-US" altLang="ja-JP"/>
              <a:t>Chuẩn </a:t>
            </a:r>
            <a:r>
              <a:rPr lang="en-US" altLang="ja-JP" dirty="0" err="1"/>
              <a:t>bị</a:t>
            </a:r>
            <a:r>
              <a:rPr lang="en-US" altLang="ja-JP" dirty="0"/>
              <a:t> </a:t>
            </a:r>
            <a:r>
              <a:rPr lang="en-US" altLang="ja-JP" dirty="0" err="1"/>
              <a:t>trước</a:t>
            </a:r>
            <a:r>
              <a:rPr lang="en-US" altLang="ja-JP" dirty="0"/>
              <a:t> </a:t>
            </a:r>
            <a:r>
              <a:rPr lang="en-US" altLang="ja-JP" dirty="0" err="1"/>
              <a:t>khi</a:t>
            </a:r>
            <a:r>
              <a:rPr lang="en-US" altLang="ja-JP" dirty="0"/>
              <a:t> </a:t>
            </a:r>
            <a:r>
              <a:rPr lang="en-US" altLang="ja-JP" dirty="0" err="1"/>
              <a:t>thuyết</a:t>
            </a:r>
            <a:r>
              <a:rPr lang="en-US" altLang="ja-JP" dirty="0"/>
              <a:t> </a:t>
            </a:r>
            <a:r>
              <a:rPr lang="en-US" altLang="ja-JP" dirty="0" err="1"/>
              <a:t>trình</a:t>
            </a:r>
            <a:endParaRPr lang="en-US" altLang="ja-JP" dirty="0"/>
          </a:p>
          <a:p>
            <a:pPr lvl="1"/>
            <a:r>
              <a:rPr lang="en-US" altLang="ja-JP" dirty="0" err="1"/>
              <a:t>Xác</a:t>
            </a:r>
            <a:r>
              <a:rPr lang="en-US" altLang="ja-JP" dirty="0"/>
              <a:t> </a:t>
            </a:r>
            <a:r>
              <a:rPr lang="en-US" altLang="ja-JP" dirty="0" err="1"/>
              <a:t>định</a:t>
            </a:r>
            <a:r>
              <a:rPr lang="en-US" altLang="ja-JP" dirty="0"/>
              <a:t> </a:t>
            </a:r>
            <a:r>
              <a:rPr lang="en-US" altLang="ja-JP" dirty="0" err="1"/>
              <a:t>đối</a:t>
            </a:r>
            <a:r>
              <a:rPr lang="en-US" altLang="ja-JP" dirty="0"/>
              <a:t> </a:t>
            </a:r>
            <a:r>
              <a:rPr lang="en-US" altLang="ja-JP" dirty="0" err="1"/>
              <a:t>tượng</a:t>
            </a:r>
            <a:r>
              <a:rPr lang="en-US" altLang="ja-JP" dirty="0"/>
              <a:t> </a:t>
            </a:r>
            <a:r>
              <a:rPr lang="en-US" altLang="ja-JP" dirty="0" err="1"/>
              <a:t>để</a:t>
            </a:r>
            <a:r>
              <a:rPr lang="en-US" altLang="ja-JP" dirty="0"/>
              <a:t> </a:t>
            </a:r>
            <a:r>
              <a:rPr lang="en-US" altLang="ja-JP" dirty="0" err="1"/>
              <a:t>trình</a:t>
            </a:r>
            <a:r>
              <a:rPr lang="en-US" altLang="ja-JP" dirty="0"/>
              <a:t> </a:t>
            </a:r>
            <a:r>
              <a:rPr lang="en-US" altLang="ja-JP" dirty="0" err="1"/>
              <a:t>bày</a:t>
            </a:r>
            <a:r>
              <a:rPr lang="en-US" altLang="ja-JP" dirty="0"/>
              <a:t> </a:t>
            </a:r>
            <a:r>
              <a:rPr lang="en-US" altLang="ja-JP" dirty="0" err="1"/>
              <a:t>bài</a:t>
            </a:r>
            <a:r>
              <a:rPr lang="en-US" altLang="ja-JP" dirty="0"/>
              <a:t> </a:t>
            </a:r>
            <a:r>
              <a:rPr lang="en-US" altLang="ja-JP" dirty="0" err="1"/>
              <a:t>thuyết</a:t>
            </a:r>
            <a:r>
              <a:rPr lang="en-US" altLang="ja-JP" dirty="0"/>
              <a:t> </a:t>
            </a:r>
            <a:r>
              <a:rPr lang="en-US" altLang="ja-JP" dirty="0" err="1"/>
              <a:t>trình</a:t>
            </a:r>
            <a:endParaRPr lang="en-US" altLang="ja-JP" dirty="0"/>
          </a:p>
          <a:p>
            <a:pPr lvl="1"/>
            <a:r>
              <a:rPr lang="en-US" altLang="ja-JP" dirty="0" err="1"/>
              <a:t>Địa</a:t>
            </a:r>
            <a:r>
              <a:rPr lang="en-US" altLang="ja-JP" dirty="0"/>
              <a:t> </a:t>
            </a:r>
            <a:r>
              <a:rPr lang="en-US" altLang="ja-JP" dirty="0" err="1"/>
              <a:t>điểm</a:t>
            </a:r>
            <a:r>
              <a:rPr lang="en-US" altLang="ja-JP" dirty="0"/>
              <a:t> </a:t>
            </a:r>
            <a:r>
              <a:rPr lang="en-US" altLang="ja-JP" dirty="0" err="1"/>
              <a:t>thuyết</a:t>
            </a:r>
            <a:r>
              <a:rPr lang="en-US" altLang="ja-JP" dirty="0"/>
              <a:t> </a:t>
            </a:r>
            <a:r>
              <a:rPr lang="en-US" altLang="ja-JP" dirty="0" err="1"/>
              <a:t>trình</a:t>
            </a:r>
            <a:endParaRPr lang="en-US" altLang="ja-JP" dirty="0"/>
          </a:p>
          <a:p>
            <a:pPr lvl="1"/>
            <a:r>
              <a:rPr lang="en-US" altLang="ja-JP" dirty="0" err="1"/>
              <a:t>Nội</a:t>
            </a:r>
            <a:r>
              <a:rPr lang="en-US" altLang="ja-JP" dirty="0"/>
              <a:t> dung </a:t>
            </a:r>
            <a:r>
              <a:rPr lang="en-US" altLang="ja-JP" dirty="0" err="1"/>
              <a:t>thuyết</a:t>
            </a:r>
            <a:r>
              <a:rPr lang="en-US" altLang="ja-JP" dirty="0"/>
              <a:t> </a:t>
            </a:r>
            <a:r>
              <a:rPr lang="en-US" altLang="ja-JP" dirty="0" err="1"/>
              <a:t>trình</a:t>
            </a:r>
            <a:endParaRPr lang="en-US" altLang="ja-JP" dirty="0"/>
          </a:p>
          <a:p>
            <a:pPr lvl="1"/>
            <a:r>
              <a:rPr lang="en-US" altLang="ja-JP" dirty="0" err="1"/>
              <a:t>Công</a:t>
            </a:r>
            <a:r>
              <a:rPr lang="en-US" altLang="ja-JP" dirty="0"/>
              <a:t> </a:t>
            </a:r>
            <a:r>
              <a:rPr lang="en-US" altLang="ja-JP" dirty="0" err="1"/>
              <a:t>cụ</a:t>
            </a:r>
            <a:r>
              <a:rPr lang="en-US" altLang="ja-JP" dirty="0"/>
              <a:t> </a:t>
            </a:r>
            <a:r>
              <a:rPr lang="en-US" altLang="ja-JP" dirty="0" err="1"/>
              <a:t>thuyết</a:t>
            </a:r>
            <a:r>
              <a:rPr lang="en-US" altLang="ja-JP" dirty="0"/>
              <a:t> </a:t>
            </a:r>
            <a:r>
              <a:rPr lang="en-US" altLang="ja-JP" dirty="0" err="1"/>
              <a:t>trình</a:t>
            </a:r>
            <a:r>
              <a:rPr lang="en-US" altLang="ja-JP" dirty="0"/>
              <a:t> (</a:t>
            </a:r>
            <a:r>
              <a:rPr lang="en-US" altLang="ja-JP" dirty="0" err="1"/>
              <a:t>máy</a:t>
            </a:r>
            <a:r>
              <a:rPr lang="en-US" altLang="ja-JP" dirty="0"/>
              <a:t> </a:t>
            </a:r>
            <a:r>
              <a:rPr lang="en-US" altLang="ja-JP" dirty="0" err="1"/>
              <a:t>tính</a:t>
            </a:r>
            <a:r>
              <a:rPr lang="en-US" altLang="ja-JP" dirty="0"/>
              <a:t>, </a:t>
            </a:r>
            <a:r>
              <a:rPr lang="en-US" altLang="ja-JP" dirty="0" err="1"/>
              <a:t>bảng</a:t>
            </a:r>
            <a:r>
              <a:rPr lang="en-US" altLang="ja-JP" dirty="0"/>
              <a:t>, </a:t>
            </a:r>
            <a:r>
              <a:rPr lang="en-US" altLang="ja-JP" dirty="0" err="1"/>
              <a:t>máy</a:t>
            </a:r>
            <a:r>
              <a:rPr lang="en-US" altLang="ja-JP" dirty="0"/>
              <a:t> </a:t>
            </a:r>
            <a:r>
              <a:rPr lang="en-US" altLang="ja-JP" dirty="0" err="1"/>
              <a:t>chiếu</a:t>
            </a:r>
            <a:r>
              <a:rPr lang="en-US" altLang="ja-JP" dirty="0"/>
              <a:t>, </a:t>
            </a:r>
            <a:r>
              <a:rPr lang="en-US" altLang="ja-JP" dirty="0" err="1"/>
              <a:t>bút</a:t>
            </a:r>
            <a:r>
              <a:rPr lang="en-US" altLang="ja-JP" dirty="0"/>
              <a:t>, </a:t>
            </a:r>
            <a:r>
              <a:rPr lang="en-US" altLang="ja-JP" dirty="0" err="1"/>
              <a:t>giấy</a:t>
            </a:r>
            <a:r>
              <a:rPr lang="en-US" altLang="ja-JP" dirty="0"/>
              <a:t>,…)</a:t>
            </a:r>
          </a:p>
          <a:p>
            <a:pPr lvl="1"/>
            <a:r>
              <a:rPr lang="en-US" altLang="ja-JP" dirty="0" err="1"/>
              <a:t>Sức</a:t>
            </a:r>
            <a:r>
              <a:rPr lang="en-US" altLang="ja-JP" dirty="0"/>
              <a:t> </a:t>
            </a:r>
            <a:r>
              <a:rPr lang="en-US" altLang="ja-JP" dirty="0" err="1"/>
              <a:t>khỏe</a:t>
            </a:r>
            <a:r>
              <a:rPr lang="en-US" altLang="ja-JP" dirty="0"/>
              <a:t>, </a:t>
            </a:r>
            <a:r>
              <a:rPr lang="en-US" altLang="ja-JP" dirty="0" err="1"/>
              <a:t>trang</a:t>
            </a:r>
            <a:r>
              <a:rPr lang="en-US" altLang="ja-JP" dirty="0"/>
              <a:t> </a:t>
            </a:r>
            <a:r>
              <a:rPr lang="en-US" altLang="ja-JP" dirty="0" err="1"/>
              <a:t>phục</a:t>
            </a:r>
            <a:r>
              <a:rPr lang="en-US" altLang="ja-JP" dirty="0"/>
              <a:t> </a:t>
            </a:r>
            <a:r>
              <a:rPr lang="en-US" altLang="ja-JP" dirty="0" err="1"/>
              <a:t>cho</a:t>
            </a:r>
            <a:r>
              <a:rPr lang="en-US" altLang="ja-JP" dirty="0"/>
              <a:t> </a:t>
            </a:r>
            <a:r>
              <a:rPr lang="en-US" altLang="ja-JP" dirty="0" err="1"/>
              <a:t>buổi</a:t>
            </a:r>
            <a:r>
              <a:rPr lang="en-US" altLang="ja-JP" dirty="0"/>
              <a:t> </a:t>
            </a:r>
            <a:r>
              <a:rPr lang="en-US" altLang="ja-JP" dirty="0" err="1"/>
              <a:t>thuyết</a:t>
            </a:r>
            <a:r>
              <a:rPr lang="en-US" altLang="ja-JP" dirty="0"/>
              <a:t> </a:t>
            </a:r>
            <a:r>
              <a:rPr lang="en-US" altLang="ja-JP" dirty="0" err="1"/>
              <a:t>trình</a:t>
            </a:r>
            <a:r>
              <a:rPr lang="en-US" altLang="ja-JP" dirty="0"/>
              <a:t>.</a:t>
            </a:r>
          </a:p>
          <a:p>
            <a:pPr lvl="1"/>
            <a:endParaRPr lang="en-US" altLang="ja-JP" dirty="0"/>
          </a:p>
          <a:p>
            <a:pPr lvl="1"/>
            <a:endParaRPr lang="ja-JP" altLang="en-US" dirty="0"/>
          </a:p>
        </p:txBody>
      </p:sp>
      <p:sp>
        <p:nvSpPr>
          <p:cNvPr id="2" name="Title 1"/>
          <p:cNvSpPr>
            <a:spLocks noGrp="1"/>
          </p:cNvSpPr>
          <p:nvPr>
            <p:ph type="title"/>
          </p:nvPr>
        </p:nvSpPr>
        <p:spPr>
          <a:xfrm>
            <a:off x="838200" y="171488"/>
            <a:ext cx="10515600" cy="1011853"/>
          </a:xfrm>
        </p:spPr>
        <p:txBody>
          <a:bodyPr>
            <a:normAutofit/>
          </a:bodyPr>
          <a:lstStyle/>
          <a:p>
            <a:r>
              <a:rPr lang="en-US" altLang="ja-JP"/>
              <a:t>Các </a:t>
            </a:r>
            <a:r>
              <a:rPr lang="en-US" altLang="ja-JP" dirty="0" err="1"/>
              <a:t>bước</a:t>
            </a:r>
            <a:r>
              <a:rPr lang="en-US" altLang="ja-JP" dirty="0"/>
              <a:t> </a:t>
            </a:r>
            <a:r>
              <a:rPr lang="en-US" altLang="ja-JP" dirty="0" err="1"/>
              <a:t>cần</a:t>
            </a:r>
            <a:r>
              <a:rPr lang="en-US" altLang="ja-JP" dirty="0"/>
              <a:t> </a:t>
            </a:r>
            <a:r>
              <a:rPr lang="en-US" altLang="ja-JP" dirty="0" err="1"/>
              <a:t>thiết</a:t>
            </a:r>
            <a:r>
              <a:rPr lang="en-US" altLang="ja-JP" dirty="0"/>
              <a:t> </a:t>
            </a:r>
            <a:r>
              <a:rPr lang="en-US" altLang="ja-JP" dirty="0" err="1"/>
              <a:t>cho</a:t>
            </a:r>
            <a:r>
              <a:rPr lang="en-US" altLang="ja-JP" dirty="0"/>
              <a:t> </a:t>
            </a:r>
            <a:r>
              <a:rPr lang="en-US" altLang="ja-JP" dirty="0" err="1"/>
              <a:t>buổi</a:t>
            </a:r>
            <a:r>
              <a:rPr lang="en-US" altLang="ja-JP" dirty="0"/>
              <a:t> </a:t>
            </a:r>
            <a:r>
              <a:rPr lang="en-US" altLang="ja-JP" err="1"/>
              <a:t>thuyết</a:t>
            </a:r>
            <a:r>
              <a:rPr lang="en-US" altLang="ja-JP"/>
              <a:t> trình</a:t>
            </a:r>
            <a:endParaRPr lang="ja-JP" altLang="en-US" dirty="0"/>
          </a:p>
        </p:txBody>
      </p:sp>
      <p:sp>
        <p:nvSpPr>
          <p:cNvPr id="8" name="TextBox 7">
            <a:extLst>
              <a:ext uri="{FF2B5EF4-FFF2-40B4-BE49-F238E27FC236}">
                <a16:creationId xmlns:a16="http://schemas.microsoft.com/office/drawing/2014/main" id="{42C57BBD-F432-27E3-25F3-680F7B156E2C}"/>
              </a:ext>
            </a:extLst>
          </p:cNvPr>
          <p:cNvSpPr txBox="1"/>
          <p:nvPr/>
        </p:nvSpPr>
        <p:spPr>
          <a:xfrm>
            <a:off x="10872439" y="6176963"/>
            <a:ext cx="1103971" cy="307777"/>
          </a:xfrm>
          <a:prstGeom prst="rect">
            <a:avLst/>
          </a:prstGeom>
          <a:noFill/>
        </p:spPr>
        <p:txBody>
          <a:bodyPr wrap="square" rtlCol="0">
            <a:spAutoFit/>
          </a:bodyPr>
          <a:lstStyle/>
          <a:p>
            <a:pPr algn="ctr"/>
            <a:r>
              <a:rPr lang="en-US"/>
              <a:t>11/23</a:t>
            </a:r>
          </a:p>
        </p:txBody>
      </p:sp>
    </p:spTree>
    <p:extLst>
      <p:ext uri="{BB962C8B-B14F-4D97-AF65-F5344CB8AC3E}">
        <p14:creationId xmlns:p14="http://schemas.microsoft.com/office/powerpoint/2010/main" val="162027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38200" y="1420009"/>
            <a:ext cx="10515600" cy="4756954"/>
          </a:xfrm>
        </p:spPr>
        <p:txBody>
          <a:bodyPr>
            <a:normAutofit fontScale="85000" lnSpcReduction="10000"/>
          </a:bodyPr>
          <a:lstStyle/>
          <a:p>
            <a:r>
              <a:rPr lang="en-US" altLang="ja-JP"/>
              <a:t>Xây </a:t>
            </a:r>
            <a:r>
              <a:rPr lang="en-US" altLang="ja-JP" dirty="0" err="1"/>
              <a:t>dựng</a:t>
            </a:r>
            <a:r>
              <a:rPr lang="en-US" altLang="ja-JP" dirty="0"/>
              <a:t> </a:t>
            </a:r>
            <a:r>
              <a:rPr lang="en-US" altLang="ja-JP" dirty="0" err="1"/>
              <a:t>nội</a:t>
            </a:r>
            <a:r>
              <a:rPr lang="en-US" altLang="ja-JP" dirty="0"/>
              <a:t> dung </a:t>
            </a:r>
            <a:r>
              <a:rPr lang="en-US" altLang="ja-JP" dirty="0" err="1"/>
              <a:t>bài</a:t>
            </a:r>
            <a:r>
              <a:rPr lang="en-US" altLang="ja-JP" dirty="0"/>
              <a:t> </a:t>
            </a:r>
            <a:r>
              <a:rPr lang="en-US" altLang="ja-JP" dirty="0" err="1"/>
              <a:t>thuyết</a:t>
            </a:r>
            <a:r>
              <a:rPr lang="en-US" altLang="ja-JP" dirty="0"/>
              <a:t> </a:t>
            </a:r>
            <a:r>
              <a:rPr lang="en-US" altLang="ja-JP" dirty="0" err="1"/>
              <a:t>trình</a:t>
            </a:r>
            <a:endParaRPr lang="en-US" altLang="ja-JP" dirty="0"/>
          </a:p>
          <a:p>
            <a:pPr lvl="1"/>
            <a:r>
              <a:rPr lang="en-US" altLang="ja-JP"/>
              <a:t>Nội dung chính bài thuyết trình (outline)</a:t>
            </a:r>
          </a:p>
          <a:p>
            <a:pPr lvl="2"/>
            <a:r>
              <a:rPr lang="en-US" altLang="ja-JP"/>
              <a:t>Nêu nội dung các phần sẽ trình bày và thời gian dự kiến cho bài thuyết trình</a:t>
            </a:r>
            <a:endParaRPr lang="en-US" altLang="ja-JP" dirty="0"/>
          </a:p>
          <a:p>
            <a:pPr lvl="1"/>
            <a:r>
              <a:rPr lang="en-US" altLang="ja-JP"/>
              <a:t>Mở đầu bài thuyết trình</a:t>
            </a:r>
          </a:p>
          <a:p>
            <a:pPr lvl="2"/>
            <a:r>
              <a:rPr lang="vi-VN" altLang="ja-JP"/>
              <a:t>Mở đầu bài thuyết trình bằng thực tế cuộc sống</a:t>
            </a:r>
            <a:r>
              <a:rPr lang="en-US" altLang="ja-JP"/>
              <a:t>; một</a:t>
            </a:r>
            <a:r>
              <a:rPr lang="vi-VN" altLang="ja-JP"/>
              <a:t> đoạn phim ngắn</a:t>
            </a:r>
            <a:r>
              <a:rPr lang="en-US" altLang="ja-JP"/>
              <a:t>;</a:t>
            </a:r>
            <a:r>
              <a:rPr lang="vi-VN" altLang="ja-JP"/>
              <a:t> những câu hỏi mà nhiều người quan tâm</a:t>
            </a:r>
            <a:endParaRPr lang="en-US" altLang="ja-JP" dirty="0"/>
          </a:p>
          <a:p>
            <a:pPr lvl="1"/>
            <a:r>
              <a:rPr lang="en-US" altLang="ja-JP" err="1"/>
              <a:t>Thân</a:t>
            </a:r>
            <a:r>
              <a:rPr lang="en-US" altLang="ja-JP"/>
              <a:t> bài bài thuyết trình</a:t>
            </a:r>
          </a:p>
          <a:p>
            <a:pPr lvl="2"/>
            <a:r>
              <a:rPr lang="en-US" altLang="ja-JP"/>
              <a:t>Giới thiệu nội dung thông qua các từ khóa, câu văn ngắn gọn</a:t>
            </a:r>
          </a:p>
          <a:p>
            <a:pPr lvl="2"/>
            <a:r>
              <a:rPr lang="en-US" altLang="ja-JP"/>
              <a:t>Sắp xếp nội dung logic, dễ hiểu</a:t>
            </a:r>
          </a:p>
          <a:p>
            <a:pPr lvl="2"/>
            <a:r>
              <a:rPr lang="en-US" altLang="ja-JP"/>
              <a:t>Lồng ghép các hình ảnh/âm thanh/video trực quan</a:t>
            </a:r>
          </a:p>
          <a:p>
            <a:pPr lvl="2"/>
            <a:r>
              <a:rPr lang="en-US" altLang="ja-JP"/>
              <a:t>Phân bố nội dung/thời gian hợp lý</a:t>
            </a:r>
            <a:endParaRPr lang="en-US" altLang="ja-JP" dirty="0"/>
          </a:p>
          <a:p>
            <a:pPr lvl="1"/>
            <a:r>
              <a:rPr lang="en-US" altLang="ja-JP" err="1"/>
              <a:t>Kết</a:t>
            </a:r>
            <a:r>
              <a:rPr lang="en-US" altLang="ja-JP"/>
              <a:t> luận bài thuyết trình</a:t>
            </a:r>
          </a:p>
          <a:p>
            <a:pPr lvl="2"/>
            <a:r>
              <a:rPr lang="en-US" altLang="ja-JP"/>
              <a:t>Tóm tắt lại các điểm chính đã trình bày</a:t>
            </a:r>
          </a:p>
          <a:p>
            <a:pPr lvl="2"/>
            <a:endParaRPr lang="en-US" altLang="ja-JP" dirty="0"/>
          </a:p>
        </p:txBody>
      </p:sp>
      <p:sp>
        <p:nvSpPr>
          <p:cNvPr id="2" name="Title 1"/>
          <p:cNvSpPr>
            <a:spLocks noGrp="1"/>
          </p:cNvSpPr>
          <p:nvPr>
            <p:ph type="title"/>
          </p:nvPr>
        </p:nvSpPr>
        <p:spPr>
          <a:xfrm>
            <a:off x="838200" y="171488"/>
            <a:ext cx="10515600" cy="1011853"/>
          </a:xfrm>
        </p:spPr>
        <p:txBody>
          <a:bodyPr>
            <a:normAutofit/>
          </a:bodyPr>
          <a:lstStyle/>
          <a:p>
            <a:r>
              <a:rPr lang="en-US" altLang="ja-JP"/>
              <a:t>Các </a:t>
            </a:r>
            <a:r>
              <a:rPr lang="en-US" altLang="ja-JP" dirty="0" err="1"/>
              <a:t>bước</a:t>
            </a:r>
            <a:r>
              <a:rPr lang="en-US" altLang="ja-JP" dirty="0"/>
              <a:t> </a:t>
            </a:r>
            <a:r>
              <a:rPr lang="en-US" altLang="ja-JP" dirty="0" err="1"/>
              <a:t>cần</a:t>
            </a:r>
            <a:r>
              <a:rPr lang="en-US" altLang="ja-JP" dirty="0"/>
              <a:t> </a:t>
            </a:r>
            <a:r>
              <a:rPr lang="en-US" altLang="ja-JP" dirty="0" err="1"/>
              <a:t>thiết</a:t>
            </a:r>
            <a:r>
              <a:rPr lang="en-US" altLang="ja-JP" dirty="0"/>
              <a:t> </a:t>
            </a:r>
            <a:r>
              <a:rPr lang="en-US" altLang="ja-JP" dirty="0" err="1"/>
              <a:t>cho</a:t>
            </a:r>
            <a:r>
              <a:rPr lang="en-US" altLang="ja-JP" dirty="0"/>
              <a:t> </a:t>
            </a:r>
            <a:r>
              <a:rPr lang="en-US" altLang="ja-JP" dirty="0" err="1"/>
              <a:t>buổi</a:t>
            </a:r>
            <a:r>
              <a:rPr lang="en-US" altLang="ja-JP" dirty="0"/>
              <a:t> </a:t>
            </a:r>
            <a:r>
              <a:rPr lang="en-US" altLang="ja-JP" dirty="0" err="1"/>
              <a:t>thuyết</a:t>
            </a:r>
            <a:r>
              <a:rPr lang="en-US" altLang="ja-JP" dirty="0"/>
              <a:t> </a:t>
            </a:r>
            <a:r>
              <a:rPr lang="en-US" altLang="ja-JP" dirty="0" err="1"/>
              <a:t>trình</a:t>
            </a:r>
            <a:endParaRPr lang="ja-JP" altLang="en-US" dirty="0"/>
          </a:p>
        </p:txBody>
      </p:sp>
      <p:sp>
        <p:nvSpPr>
          <p:cNvPr id="7" name="TextBox 6">
            <a:extLst>
              <a:ext uri="{FF2B5EF4-FFF2-40B4-BE49-F238E27FC236}">
                <a16:creationId xmlns:a16="http://schemas.microsoft.com/office/drawing/2014/main" id="{A62B93B6-099A-40FB-EBBB-44A33A3ADD48}"/>
              </a:ext>
            </a:extLst>
          </p:cNvPr>
          <p:cNvSpPr txBox="1"/>
          <p:nvPr/>
        </p:nvSpPr>
        <p:spPr>
          <a:xfrm>
            <a:off x="10872439" y="6176963"/>
            <a:ext cx="1103971" cy="307777"/>
          </a:xfrm>
          <a:prstGeom prst="rect">
            <a:avLst/>
          </a:prstGeom>
          <a:noFill/>
        </p:spPr>
        <p:txBody>
          <a:bodyPr wrap="square" rtlCol="0">
            <a:spAutoFit/>
          </a:bodyPr>
          <a:lstStyle/>
          <a:p>
            <a:pPr algn="ctr"/>
            <a:r>
              <a:rPr lang="en-US"/>
              <a:t>12/23</a:t>
            </a:r>
          </a:p>
        </p:txBody>
      </p:sp>
    </p:spTree>
    <p:extLst>
      <p:ext uri="{BB962C8B-B14F-4D97-AF65-F5344CB8AC3E}">
        <p14:creationId xmlns:p14="http://schemas.microsoft.com/office/powerpoint/2010/main" val="150676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38200" y="1420009"/>
            <a:ext cx="10515600" cy="4756954"/>
          </a:xfrm>
        </p:spPr>
        <p:txBody>
          <a:bodyPr>
            <a:noAutofit/>
          </a:bodyPr>
          <a:lstStyle/>
          <a:p>
            <a:r>
              <a:rPr lang="en-US" altLang="ja-JP"/>
              <a:t>Chuẩn </a:t>
            </a:r>
            <a:r>
              <a:rPr lang="en-US" altLang="ja-JP" dirty="0" err="1"/>
              <a:t>bị</a:t>
            </a:r>
            <a:r>
              <a:rPr lang="en-US" altLang="ja-JP" dirty="0"/>
              <a:t> </a:t>
            </a:r>
            <a:r>
              <a:rPr lang="en-US" altLang="ja-JP" dirty="0" err="1"/>
              <a:t>công</a:t>
            </a:r>
            <a:r>
              <a:rPr lang="en-US" altLang="ja-JP" dirty="0"/>
              <a:t> </a:t>
            </a:r>
            <a:r>
              <a:rPr lang="en-US" altLang="ja-JP" dirty="0" err="1"/>
              <a:t>cụ</a:t>
            </a:r>
            <a:r>
              <a:rPr lang="en-US" altLang="ja-JP" dirty="0"/>
              <a:t> </a:t>
            </a:r>
            <a:r>
              <a:rPr lang="en-US" altLang="ja-JP" dirty="0" err="1"/>
              <a:t>hỗ</a:t>
            </a:r>
            <a:r>
              <a:rPr lang="en-US" altLang="ja-JP" dirty="0"/>
              <a:t> </a:t>
            </a:r>
            <a:r>
              <a:rPr lang="en-US" altLang="ja-JP" dirty="0" err="1"/>
              <a:t>trợ</a:t>
            </a:r>
            <a:r>
              <a:rPr lang="en-US" altLang="ja-JP" dirty="0"/>
              <a:t> </a:t>
            </a:r>
            <a:r>
              <a:rPr lang="en-US" altLang="ja-JP" dirty="0" err="1"/>
              <a:t>thuyết</a:t>
            </a:r>
            <a:r>
              <a:rPr lang="en-US" altLang="ja-JP" dirty="0"/>
              <a:t> </a:t>
            </a:r>
            <a:r>
              <a:rPr lang="en-US" altLang="ja-JP" dirty="0" err="1"/>
              <a:t>trình</a:t>
            </a:r>
            <a:endParaRPr lang="en-US" altLang="ja-JP" dirty="0"/>
          </a:p>
          <a:p>
            <a:pPr lvl="1"/>
            <a:r>
              <a:rPr lang="vi-VN" dirty="0"/>
              <a:t>Tìm hiểu cách sử dụng, kiểm </a:t>
            </a:r>
            <a:r>
              <a:rPr lang="vi-VN"/>
              <a:t>tra máy</a:t>
            </a:r>
            <a:r>
              <a:rPr lang="en-US"/>
              <a:t> tính</a:t>
            </a:r>
            <a:r>
              <a:rPr lang="vi-VN"/>
              <a:t> </a:t>
            </a:r>
            <a:r>
              <a:rPr lang="vi-VN" dirty="0"/>
              <a:t>và các công cụ phụ trợ (nếu có) trước khi thuyết trình.</a:t>
            </a:r>
          </a:p>
          <a:p>
            <a:pPr lvl="1"/>
            <a:r>
              <a:rPr lang="vi-VN"/>
              <a:t>Điều </a:t>
            </a:r>
            <a:r>
              <a:rPr lang="vi-VN" dirty="0"/>
              <a:t>chỉnh độ nét của trang chiếu và kích thước của </a:t>
            </a:r>
            <a:r>
              <a:rPr lang="vi-VN"/>
              <a:t>trang.</a:t>
            </a:r>
            <a:endParaRPr lang="en-US"/>
          </a:p>
          <a:p>
            <a:pPr lvl="1"/>
            <a:r>
              <a:rPr lang="vi-VN"/>
              <a:t>Điều khiển trang chiếu tương ứng với nội dung nói, tránh việc nhằm trang hoặc lật trang liên tục để tìm nội dung phù hợp</a:t>
            </a:r>
          </a:p>
          <a:p>
            <a:pPr lvl="1"/>
            <a:endParaRPr lang="vi-VN" dirty="0"/>
          </a:p>
        </p:txBody>
      </p:sp>
      <p:sp>
        <p:nvSpPr>
          <p:cNvPr id="2" name="Title 1"/>
          <p:cNvSpPr>
            <a:spLocks noGrp="1"/>
          </p:cNvSpPr>
          <p:nvPr>
            <p:ph type="title"/>
          </p:nvPr>
        </p:nvSpPr>
        <p:spPr>
          <a:xfrm>
            <a:off x="838200" y="171488"/>
            <a:ext cx="10515600" cy="1011853"/>
          </a:xfrm>
        </p:spPr>
        <p:txBody>
          <a:bodyPr>
            <a:normAutofit/>
          </a:bodyPr>
          <a:lstStyle/>
          <a:p>
            <a:r>
              <a:rPr lang="en-US" altLang="ja-JP"/>
              <a:t>Các </a:t>
            </a:r>
            <a:r>
              <a:rPr lang="en-US" altLang="ja-JP" dirty="0" err="1"/>
              <a:t>bước</a:t>
            </a:r>
            <a:r>
              <a:rPr lang="en-US" altLang="ja-JP" dirty="0"/>
              <a:t> </a:t>
            </a:r>
            <a:r>
              <a:rPr lang="en-US" altLang="ja-JP" dirty="0" err="1"/>
              <a:t>cần</a:t>
            </a:r>
            <a:r>
              <a:rPr lang="en-US" altLang="ja-JP" dirty="0"/>
              <a:t> </a:t>
            </a:r>
            <a:r>
              <a:rPr lang="en-US" altLang="ja-JP" dirty="0" err="1"/>
              <a:t>thiết</a:t>
            </a:r>
            <a:r>
              <a:rPr lang="en-US" altLang="ja-JP" dirty="0"/>
              <a:t> </a:t>
            </a:r>
            <a:r>
              <a:rPr lang="en-US" altLang="ja-JP" dirty="0" err="1"/>
              <a:t>cho</a:t>
            </a:r>
            <a:r>
              <a:rPr lang="en-US" altLang="ja-JP" dirty="0"/>
              <a:t> </a:t>
            </a:r>
            <a:r>
              <a:rPr lang="en-US" altLang="ja-JP" dirty="0" err="1"/>
              <a:t>buổi</a:t>
            </a:r>
            <a:r>
              <a:rPr lang="en-US" altLang="ja-JP" dirty="0"/>
              <a:t> </a:t>
            </a:r>
            <a:r>
              <a:rPr lang="en-US" altLang="ja-JP" dirty="0" err="1"/>
              <a:t>thuyết</a:t>
            </a:r>
            <a:r>
              <a:rPr lang="en-US" altLang="ja-JP" dirty="0"/>
              <a:t> </a:t>
            </a:r>
            <a:r>
              <a:rPr lang="en-US" altLang="ja-JP" dirty="0" err="1"/>
              <a:t>trình</a:t>
            </a:r>
            <a:endParaRPr lang="ja-JP" altLang="en-US" dirty="0"/>
          </a:p>
        </p:txBody>
      </p:sp>
      <p:sp>
        <p:nvSpPr>
          <p:cNvPr id="6" name="TextBox 5">
            <a:extLst>
              <a:ext uri="{FF2B5EF4-FFF2-40B4-BE49-F238E27FC236}">
                <a16:creationId xmlns:a16="http://schemas.microsoft.com/office/drawing/2014/main" id="{11DC178E-8730-A262-7590-E735D12001C4}"/>
              </a:ext>
            </a:extLst>
          </p:cNvPr>
          <p:cNvSpPr txBox="1"/>
          <p:nvPr/>
        </p:nvSpPr>
        <p:spPr>
          <a:xfrm>
            <a:off x="10872439" y="6176963"/>
            <a:ext cx="1103971" cy="307777"/>
          </a:xfrm>
          <a:prstGeom prst="rect">
            <a:avLst/>
          </a:prstGeom>
          <a:noFill/>
        </p:spPr>
        <p:txBody>
          <a:bodyPr wrap="square" rtlCol="0">
            <a:spAutoFit/>
          </a:bodyPr>
          <a:lstStyle/>
          <a:p>
            <a:pPr algn="ctr"/>
            <a:r>
              <a:rPr lang="en-US"/>
              <a:t>13/23</a:t>
            </a:r>
          </a:p>
        </p:txBody>
      </p:sp>
    </p:spTree>
    <p:extLst>
      <p:ext uri="{BB962C8B-B14F-4D97-AF65-F5344CB8AC3E}">
        <p14:creationId xmlns:p14="http://schemas.microsoft.com/office/powerpoint/2010/main" val="147711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38200" y="1420009"/>
            <a:ext cx="10515600" cy="4756954"/>
          </a:xfrm>
        </p:spPr>
        <p:txBody>
          <a:bodyPr>
            <a:noAutofit/>
          </a:bodyPr>
          <a:lstStyle/>
          <a:p>
            <a:r>
              <a:rPr lang="vi-VN"/>
              <a:t>Luyện </a:t>
            </a:r>
            <a:r>
              <a:rPr lang="vi-VN" dirty="0"/>
              <a:t>tập trước khi </a:t>
            </a:r>
            <a:r>
              <a:rPr lang="vi-VN"/>
              <a:t>thuyết trình</a:t>
            </a:r>
            <a:endParaRPr lang="en-US"/>
          </a:p>
          <a:p>
            <a:pPr lvl="1"/>
            <a:r>
              <a:rPr lang="vi-VN"/>
              <a:t>Việc </a:t>
            </a:r>
            <a:r>
              <a:rPr lang="vi-VN" dirty="0"/>
              <a:t>chuẩn bị bài thuyết trình thật kỹ lưỡng sẽ giúp bạn giảm thiểu 75% cảm giác run sợ khi đứng trước </a:t>
            </a:r>
            <a:r>
              <a:rPr lang="vi-VN"/>
              <a:t>đám đông</a:t>
            </a:r>
            <a:endParaRPr lang="en-US" dirty="0"/>
          </a:p>
          <a:p>
            <a:r>
              <a:rPr lang="vi-VN" dirty="0"/>
              <a:t>Mặc trang phục </a:t>
            </a:r>
            <a:r>
              <a:rPr lang="vi-VN"/>
              <a:t>phù hợp</a:t>
            </a:r>
            <a:endParaRPr lang="en-US"/>
          </a:p>
          <a:p>
            <a:pPr lvl="1"/>
            <a:r>
              <a:rPr lang="vi-VN"/>
              <a:t>Việc</a:t>
            </a:r>
            <a:r>
              <a:rPr lang="en-US"/>
              <a:t> </a:t>
            </a:r>
            <a:r>
              <a:rPr lang="vi-VN"/>
              <a:t>lựa </a:t>
            </a:r>
            <a:r>
              <a:rPr lang="vi-VN" dirty="0"/>
              <a:t>chọn một trang phục phù hợp, vừa vặn với hoàn cảnh, với nội dung thuyết trình sẽ giúp người nghe chăm chú, tập trung và ấn </a:t>
            </a:r>
            <a:r>
              <a:rPr lang="vi-VN"/>
              <a:t>tượng sâu</a:t>
            </a:r>
            <a:r>
              <a:rPr lang="en-US"/>
              <a:t> hơn</a:t>
            </a:r>
          </a:p>
          <a:p>
            <a:r>
              <a:rPr lang="vi-VN"/>
              <a:t>Không đứng trước ống kính máy chiếu hoặc quay lưng lại phía khán giả chỉ để nhìn slide</a:t>
            </a:r>
          </a:p>
          <a:p>
            <a:endParaRPr lang="en-US" dirty="0"/>
          </a:p>
          <a:p>
            <a:endParaRPr lang="en-US" altLang="ja-JP" dirty="0"/>
          </a:p>
        </p:txBody>
      </p:sp>
      <p:sp>
        <p:nvSpPr>
          <p:cNvPr id="2" name="Title 1"/>
          <p:cNvSpPr>
            <a:spLocks noGrp="1"/>
          </p:cNvSpPr>
          <p:nvPr>
            <p:ph type="title"/>
          </p:nvPr>
        </p:nvSpPr>
        <p:spPr>
          <a:xfrm>
            <a:off x="838200" y="171488"/>
            <a:ext cx="10515600" cy="1011853"/>
          </a:xfrm>
        </p:spPr>
        <p:txBody>
          <a:bodyPr>
            <a:normAutofit/>
          </a:bodyPr>
          <a:lstStyle/>
          <a:p>
            <a:r>
              <a:rPr lang="en-US"/>
              <a:t>Một số vấn đề cần lưu ý</a:t>
            </a:r>
            <a:r>
              <a:rPr lang="vi-VN" altLang="ja-JP"/>
              <a:t> cho buổi thuyết trình</a:t>
            </a:r>
            <a:endParaRPr lang="ja-JP" altLang="en-US" dirty="0"/>
          </a:p>
        </p:txBody>
      </p:sp>
      <p:sp>
        <p:nvSpPr>
          <p:cNvPr id="6" name="TextBox 5">
            <a:extLst>
              <a:ext uri="{FF2B5EF4-FFF2-40B4-BE49-F238E27FC236}">
                <a16:creationId xmlns:a16="http://schemas.microsoft.com/office/drawing/2014/main" id="{67148B98-50D5-4EB8-4D51-024A97241388}"/>
              </a:ext>
            </a:extLst>
          </p:cNvPr>
          <p:cNvSpPr txBox="1"/>
          <p:nvPr/>
        </p:nvSpPr>
        <p:spPr>
          <a:xfrm>
            <a:off x="10872439" y="6176963"/>
            <a:ext cx="1103971" cy="307777"/>
          </a:xfrm>
          <a:prstGeom prst="rect">
            <a:avLst/>
          </a:prstGeom>
          <a:noFill/>
        </p:spPr>
        <p:txBody>
          <a:bodyPr wrap="square" rtlCol="0">
            <a:spAutoFit/>
          </a:bodyPr>
          <a:lstStyle/>
          <a:p>
            <a:pPr algn="ctr"/>
            <a:r>
              <a:rPr lang="en-US"/>
              <a:t>14/23</a:t>
            </a:r>
          </a:p>
        </p:txBody>
      </p:sp>
    </p:spTree>
    <p:extLst>
      <p:ext uri="{BB962C8B-B14F-4D97-AF65-F5344CB8AC3E}">
        <p14:creationId xmlns:p14="http://schemas.microsoft.com/office/powerpoint/2010/main" val="48718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38200" y="1420009"/>
            <a:ext cx="10515600" cy="4756954"/>
          </a:xfrm>
        </p:spPr>
        <p:txBody>
          <a:bodyPr>
            <a:noAutofit/>
          </a:bodyPr>
          <a:lstStyle/>
          <a:p>
            <a:r>
              <a:rPr lang="en-US" dirty="0" err="1"/>
              <a:t>Lạm</a:t>
            </a:r>
            <a:r>
              <a:rPr lang="en-US" dirty="0"/>
              <a:t> </a:t>
            </a:r>
            <a:r>
              <a:rPr lang="en-US" dirty="0" err="1"/>
              <a:t>dụng</a:t>
            </a:r>
            <a:r>
              <a:rPr lang="en-US" dirty="0"/>
              <a:t> slide </a:t>
            </a:r>
            <a:r>
              <a:rPr lang="en-US" err="1"/>
              <a:t>thuyết</a:t>
            </a:r>
            <a:r>
              <a:rPr lang="en-US"/>
              <a:t> trình</a:t>
            </a:r>
          </a:p>
          <a:p>
            <a:pPr lvl="1"/>
            <a:r>
              <a:rPr lang="en-US"/>
              <a:t>Slide </a:t>
            </a:r>
            <a:r>
              <a:rPr lang="en-US" dirty="0" err="1"/>
              <a:t>thuyết</a:t>
            </a:r>
            <a:r>
              <a:rPr lang="en-US" dirty="0"/>
              <a:t> </a:t>
            </a:r>
            <a:r>
              <a:rPr lang="en-US" dirty="0" err="1"/>
              <a:t>trình</a:t>
            </a:r>
            <a:r>
              <a:rPr lang="en-US" dirty="0"/>
              <a:t> </a:t>
            </a:r>
            <a:r>
              <a:rPr lang="en-US" dirty="0" err="1"/>
              <a:t>chỉ</a:t>
            </a:r>
            <a:r>
              <a:rPr lang="en-US" dirty="0"/>
              <a:t> </a:t>
            </a:r>
            <a:r>
              <a:rPr lang="en-US" dirty="0" err="1"/>
              <a:t>nên</a:t>
            </a:r>
            <a:r>
              <a:rPr lang="en-US" dirty="0"/>
              <a:t> </a:t>
            </a:r>
            <a:r>
              <a:rPr lang="en-US" dirty="0" err="1"/>
              <a:t>trình</a:t>
            </a:r>
            <a:r>
              <a:rPr lang="en-US" dirty="0"/>
              <a:t> </a:t>
            </a:r>
            <a:r>
              <a:rPr lang="en-US" dirty="0" err="1"/>
              <a:t>bày</a:t>
            </a:r>
            <a:r>
              <a:rPr lang="en-US" dirty="0"/>
              <a:t> </a:t>
            </a:r>
            <a:r>
              <a:rPr lang="en-US" dirty="0" err="1"/>
              <a:t>các</a:t>
            </a:r>
            <a:r>
              <a:rPr lang="en-US" dirty="0"/>
              <a:t> ý </a:t>
            </a:r>
            <a:r>
              <a:rPr lang="en-US" dirty="0" err="1"/>
              <a:t>gạch</a:t>
            </a:r>
            <a:r>
              <a:rPr lang="en-US" dirty="0"/>
              <a:t> </a:t>
            </a:r>
            <a:r>
              <a:rPr lang="en-US" dirty="0" err="1"/>
              <a:t>đầu</a:t>
            </a:r>
            <a:r>
              <a:rPr lang="en-US" dirty="0"/>
              <a:t> </a:t>
            </a:r>
            <a:r>
              <a:rPr lang="en-US" dirty="0" err="1"/>
              <a:t>dòng</a:t>
            </a:r>
            <a:r>
              <a:rPr lang="en-US" dirty="0"/>
              <a:t>, </a:t>
            </a:r>
            <a:r>
              <a:rPr lang="en-US" dirty="0" err="1"/>
              <a:t>tóm</a:t>
            </a:r>
            <a:r>
              <a:rPr lang="en-US" dirty="0"/>
              <a:t> </a:t>
            </a:r>
            <a:r>
              <a:rPr lang="en-US" dirty="0" err="1"/>
              <a:t>gọn</a:t>
            </a:r>
            <a:r>
              <a:rPr lang="en-US" dirty="0"/>
              <a:t> </a:t>
            </a:r>
            <a:r>
              <a:rPr lang="en-US" dirty="0" err="1"/>
              <a:t>trọng</a:t>
            </a:r>
            <a:r>
              <a:rPr lang="en-US" dirty="0"/>
              <a:t> </a:t>
            </a:r>
            <a:r>
              <a:rPr lang="en-US" dirty="0" err="1"/>
              <a:t>điểm</a:t>
            </a:r>
            <a:r>
              <a:rPr lang="en-US" dirty="0"/>
              <a:t> </a:t>
            </a:r>
            <a:r>
              <a:rPr lang="en-US" dirty="0" err="1"/>
              <a:t>một</a:t>
            </a:r>
            <a:r>
              <a:rPr lang="en-US" dirty="0"/>
              <a:t> </a:t>
            </a:r>
            <a:r>
              <a:rPr lang="en-US" dirty="0" err="1"/>
              <a:t>cách</a:t>
            </a:r>
            <a:r>
              <a:rPr lang="en-US" dirty="0"/>
              <a:t> </a:t>
            </a:r>
            <a:r>
              <a:rPr lang="en-US" dirty="0" err="1"/>
              <a:t>sắc</a:t>
            </a:r>
            <a:r>
              <a:rPr lang="en-US" dirty="0"/>
              <a:t> </a:t>
            </a:r>
            <a:r>
              <a:rPr lang="en-US" dirty="0" err="1"/>
              <a:t>bén</a:t>
            </a:r>
            <a:r>
              <a:rPr lang="en-US" dirty="0"/>
              <a:t> </a:t>
            </a:r>
            <a:r>
              <a:rPr lang="en-US" dirty="0" err="1"/>
              <a:t>nhất</a:t>
            </a:r>
            <a:r>
              <a:rPr lang="en-US" dirty="0"/>
              <a:t>, “</a:t>
            </a:r>
            <a:r>
              <a:rPr lang="en-US" dirty="0" err="1"/>
              <a:t>đắt</a:t>
            </a:r>
            <a:r>
              <a:rPr lang="en-US" dirty="0"/>
              <a:t>” </a:t>
            </a:r>
            <a:r>
              <a:rPr lang="en-US" dirty="0" err="1"/>
              <a:t>nhất</a:t>
            </a:r>
            <a:endParaRPr lang="en-US" dirty="0"/>
          </a:p>
          <a:p>
            <a:r>
              <a:rPr lang="en-US"/>
              <a:t>Nói không </a:t>
            </a:r>
            <a:r>
              <a:rPr lang="en-US" dirty="0" err="1"/>
              <a:t>đúng</a:t>
            </a:r>
            <a:r>
              <a:rPr lang="en-US" dirty="0"/>
              <a:t> </a:t>
            </a:r>
            <a:r>
              <a:rPr lang="en-US" err="1"/>
              <a:t>trọng</a:t>
            </a:r>
            <a:r>
              <a:rPr lang="en-US"/>
              <a:t> tâm</a:t>
            </a:r>
          </a:p>
          <a:p>
            <a:pPr lvl="1"/>
            <a:r>
              <a:rPr lang="en-US"/>
              <a:t>Khi </a:t>
            </a:r>
            <a:r>
              <a:rPr lang="en-US" dirty="0" err="1"/>
              <a:t>trình</a:t>
            </a:r>
            <a:r>
              <a:rPr lang="en-US" dirty="0"/>
              <a:t> </a:t>
            </a:r>
            <a:r>
              <a:rPr lang="en-US" dirty="0" err="1"/>
              <a:t>bày</a:t>
            </a:r>
            <a:r>
              <a:rPr lang="en-US" dirty="0"/>
              <a:t> </a:t>
            </a:r>
            <a:r>
              <a:rPr lang="en-US" dirty="0" err="1"/>
              <a:t>quan</a:t>
            </a:r>
            <a:r>
              <a:rPr lang="en-US" dirty="0"/>
              <a:t> </a:t>
            </a:r>
            <a:r>
              <a:rPr lang="en-US" dirty="0" err="1"/>
              <a:t>điểm</a:t>
            </a:r>
            <a:r>
              <a:rPr lang="en-US" dirty="0"/>
              <a:t> </a:t>
            </a:r>
            <a:r>
              <a:rPr lang="en-US" dirty="0" err="1"/>
              <a:t>của</a:t>
            </a:r>
            <a:r>
              <a:rPr lang="en-US" dirty="0"/>
              <a:t> </a:t>
            </a:r>
            <a:r>
              <a:rPr lang="en-US" dirty="0" err="1"/>
              <a:t>bản</a:t>
            </a:r>
            <a:r>
              <a:rPr lang="en-US" dirty="0"/>
              <a:t> </a:t>
            </a:r>
            <a:r>
              <a:rPr lang="en-US" dirty="0" err="1"/>
              <a:t>thân</a:t>
            </a:r>
            <a:r>
              <a:rPr lang="en-US" dirty="0"/>
              <a:t>, </a:t>
            </a:r>
            <a:r>
              <a:rPr lang="en-US" dirty="0" err="1"/>
              <a:t>có</a:t>
            </a:r>
            <a:r>
              <a:rPr lang="en-US" dirty="0"/>
              <a:t> </a:t>
            </a:r>
            <a:r>
              <a:rPr lang="en-US" dirty="0" err="1"/>
              <a:t>đôi</a:t>
            </a:r>
            <a:r>
              <a:rPr lang="en-US" dirty="0"/>
              <a:t> </a:t>
            </a:r>
            <a:r>
              <a:rPr lang="en-US" dirty="0" err="1"/>
              <a:t>lúc</a:t>
            </a:r>
            <a:r>
              <a:rPr lang="en-US" dirty="0"/>
              <a:t> </a:t>
            </a:r>
            <a:r>
              <a:rPr lang="en-US" dirty="0" err="1"/>
              <a:t>chúng</a:t>
            </a:r>
            <a:r>
              <a:rPr lang="en-US" dirty="0"/>
              <a:t> ta </a:t>
            </a:r>
            <a:r>
              <a:rPr lang="en-US" dirty="0" err="1"/>
              <a:t>có</a:t>
            </a:r>
            <a:r>
              <a:rPr lang="en-US" dirty="0"/>
              <a:t> </a:t>
            </a:r>
            <a:r>
              <a:rPr lang="en-US" dirty="0" err="1"/>
              <a:t>thể</a:t>
            </a:r>
            <a:r>
              <a:rPr lang="en-US" dirty="0"/>
              <a:t> </a:t>
            </a:r>
            <a:r>
              <a:rPr lang="en-US" dirty="0" err="1"/>
              <a:t>quá</a:t>
            </a:r>
            <a:r>
              <a:rPr lang="en-US" dirty="0"/>
              <a:t> </a:t>
            </a:r>
            <a:r>
              <a:rPr lang="en-US" dirty="0" err="1"/>
              <a:t>hào</a:t>
            </a:r>
            <a:r>
              <a:rPr lang="en-US" dirty="0"/>
              <a:t> </a:t>
            </a:r>
            <a:r>
              <a:rPr lang="en-US" dirty="0" err="1"/>
              <a:t>hứng</a:t>
            </a:r>
            <a:r>
              <a:rPr lang="en-US" dirty="0"/>
              <a:t>, </a:t>
            </a:r>
            <a:r>
              <a:rPr lang="en-US" dirty="0" err="1"/>
              <a:t>dẫn</a:t>
            </a:r>
            <a:r>
              <a:rPr lang="en-US" dirty="0"/>
              <a:t> </a:t>
            </a:r>
            <a:r>
              <a:rPr lang="en-US" dirty="0" err="1"/>
              <a:t>tới</a:t>
            </a:r>
            <a:r>
              <a:rPr lang="en-US" dirty="0"/>
              <a:t> </a:t>
            </a:r>
            <a:r>
              <a:rPr lang="en-US" dirty="0" err="1"/>
              <a:t>nói</a:t>
            </a:r>
            <a:r>
              <a:rPr lang="en-US" dirty="0"/>
              <a:t> </a:t>
            </a:r>
            <a:r>
              <a:rPr lang="en-US" dirty="0" err="1"/>
              <a:t>lạc</a:t>
            </a:r>
            <a:r>
              <a:rPr lang="en-US" dirty="0"/>
              <a:t> </a:t>
            </a:r>
            <a:r>
              <a:rPr lang="en-US" dirty="0" err="1"/>
              <a:t>đề</a:t>
            </a:r>
            <a:r>
              <a:rPr lang="en-US" dirty="0"/>
              <a:t>, </a:t>
            </a:r>
            <a:r>
              <a:rPr lang="en-US" dirty="0" err="1"/>
              <a:t>xa</a:t>
            </a:r>
            <a:r>
              <a:rPr lang="en-US" dirty="0"/>
              <a:t> </a:t>
            </a:r>
            <a:r>
              <a:rPr lang="en-US" dirty="0" err="1"/>
              <a:t>chủ</a:t>
            </a:r>
            <a:r>
              <a:rPr lang="en-US" dirty="0"/>
              <a:t> </a:t>
            </a:r>
            <a:r>
              <a:rPr lang="en-US" dirty="0" err="1"/>
              <a:t>đề</a:t>
            </a:r>
            <a:endParaRPr lang="en-US" dirty="0"/>
          </a:p>
          <a:p>
            <a:r>
              <a:rPr lang="vi-VN" dirty="0"/>
              <a:t>Chú ý đến phản ứng của </a:t>
            </a:r>
            <a:r>
              <a:rPr lang="vi-VN"/>
              <a:t>người nghe</a:t>
            </a:r>
            <a:endParaRPr lang="en-US"/>
          </a:p>
          <a:p>
            <a:pPr lvl="1"/>
            <a:r>
              <a:rPr lang="vi-VN"/>
              <a:t>Vì </a:t>
            </a:r>
            <a:r>
              <a:rPr lang="vi-VN" dirty="0"/>
              <a:t>thuyết trình là giao tiếp hai chiều, nên người thuyết trình không chỉ cần chăm chút cho phần trình bày mà còn cần quan sát, chú ý tới các phản ứng của người nghe</a:t>
            </a:r>
            <a:endParaRPr lang="en-US" altLang="ja-JP" dirty="0"/>
          </a:p>
          <a:p>
            <a:endParaRPr lang="en-US" altLang="ja-JP" dirty="0"/>
          </a:p>
        </p:txBody>
      </p:sp>
      <p:sp>
        <p:nvSpPr>
          <p:cNvPr id="2" name="Title 1"/>
          <p:cNvSpPr>
            <a:spLocks noGrp="1"/>
          </p:cNvSpPr>
          <p:nvPr>
            <p:ph type="title"/>
          </p:nvPr>
        </p:nvSpPr>
        <p:spPr>
          <a:xfrm>
            <a:off x="838200" y="171488"/>
            <a:ext cx="10515600" cy="1011853"/>
          </a:xfrm>
        </p:spPr>
        <p:txBody>
          <a:bodyPr>
            <a:normAutofit/>
          </a:bodyPr>
          <a:lstStyle/>
          <a:p>
            <a:r>
              <a:rPr lang="en-US"/>
              <a:t>Một số vấn đề cần lưu ý</a:t>
            </a:r>
            <a:r>
              <a:rPr lang="vi-VN" altLang="ja-JP"/>
              <a:t> cho buổi thuyết trình</a:t>
            </a:r>
            <a:endParaRPr lang="ja-JP" altLang="en-US" dirty="0"/>
          </a:p>
        </p:txBody>
      </p:sp>
      <p:sp>
        <p:nvSpPr>
          <p:cNvPr id="6" name="TextBox 5">
            <a:extLst>
              <a:ext uri="{FF2B5EF4-FFF2-40B4-BE49-F238E27FC236}">
                <a16:creationId xmlns:a16="http://schemas.microsoft.com/office/drawing/2014/main" id="{4FF33ED6-D186-EE34-949B-DAD27C0EF7BD}"/>
              </a:ext>
            </a:extLst>
          </p:cNvPr>
          <p:cNvSpPr txBox="1"/>
          <p:nvPr/>
        </p:nvSpPr>
        <p:spPr>
          <a:xfrm>
            <a:off x="10872439" y="6176963"/>
            <a:ext cx="1103971" cy="307777"/>
          </a:xfrm>
          <a:prstGeom prst="rect">
            <a:avLst/>
          </a:prstGeom>
          <a:noFill/>
        </p:spPr>
        <p:txBody>
          <a:bodyPr wrap="square" rtlCol="0">
            <a:spAutoFit/>
          </a:bodyPr>
          <a:lstStyle/>
          <a:p>
            <a:pPr algn="ctr"/>
            <a:r>
              <a:rPr lang="en-US"/>
              <a:t>15/23</a:t>
            </a:r>
          </a:p>
        </p:txBody>
      </p:sp>
    </p:spTree>
    <p:extLst>
      <p:ext uri="{BB962C8B-B14F-4D97-AF65-F5344CB8AC3E}">
        <p14:creationId xmlns:p14="http://schemas.microsoft.com/office/powerpoint/2010/main" val="51658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38200" y="1420009"/>
            <a:ext cx="10515600" cy="4756954"/>
          </a:xfrm>
        </p:spPr>
        <p:txBody>
          <a:bodyPr>
            <a:noAutofit/>
          </a:bodyPr>
          <a:lstStyle/>
          <a:p>
            <a:r>
              <a:rPr lang="vi-VN"/>
              <a:t>Nguyên tắc 1: Càng đơn giản càng đẹp</a:t>
            </a:r>
            <a:endParaRPr lang="en-US"/>
          </a:p>
          <a:p>
            <a:pPr lvl="1"/>
            <a:r>
              <a:rPr lang="en-US" altLang="ja-JP"/>
              <a:t>Slide không chứa quá nhiều chi tiết</a:t>
            </a:r>
          </a:p>
          <a:p>
            <a:pPr lvl="1"/>
            <a:r>
              <a:rPr lang="en-US" altLang="ja-JP"/>
              <a:t>Đơn giản &lt;&gt; sơ sài</a:t>
            </a:r>
          </a:p>
          <a:p>
            <a:r>
              <a:rPr lang="en-US" altLang="ja-JP"/>
              <a:t>Nguyên tắc 2: Giới hạn số slide</a:t>
            </a:r>
          </a:p>
          <a:p>
            <a:pPr lvl="1"/>
            <a:r>
              <a:rPr lang="en-US" altLang="ja-JP"/>
              <a:t>Một bài thuyết trình không nên có quá nhiều slide</a:t>
            </a:r>
          </a:p>
          <a:p>
            <a:pPr lvl="1"/>
            <a:r>
              <a:rPr lang="en-US" altLang="ja-JP"/>
              <a:t>Người nghe </a:t>
            </a:r>
            <a:r>
              <a:rPr lang="vi-VN" altLang="ja-JP"/>
              <a:t>chỉ thích nghe hơn là thích đọc</a:t>
            </a:r>
            <a:r>
              <a:rPr lang="en-US" altLang="ja-JP"/>
              <a:t> -&gt; </a:t>
            </a:r>
            <a:r>
              <a:rPr lang="vi-VN" altLang="ja-JP"/>
              <a:t>tóm tắt nội dung thành những keyword và diễn giải bằng lời khi thuyết trình</a:t>
            </a:r>
            <a:endParaRPr lang="en-US" altLang="ja-JP"/>
          </a:p>
          <a:p>
            <a:pPr lvl="1"/>
            <a:r>
              <a:rPr lang="en-US" altLang="ja-JP"/>
              <a:t>Cần có số trang cho mỗi slide</a:t>
            </a:r>
            <a:endParaRPr lang="en-US" altLang="ja-JP" dirty="0"/>
          </a:p>
        </p:txBody>
      </p:sp>
      <p:sp>
        <p:nvSpPr>
          <p:cNvPr id="2" name="Title 1"/>
          <p:cNvSpPr>
            <a:spLocks noGrp="1"/>
          </p:cNvSpPr>
          <p:nvPr>
            <p:ph type="title"/>
          </p:nvPr>
        </p:nvSpPr>
        <p:spPr>
          <a:xfrm>
            <a:off x="838200" y="171488"/>
            <a:ext cx="10515600" cy="1011853"/>
          </a:xfrm>
        </p:spPr>
        <p:txBody>
          <a:bodyPr>
            <a:normAutofit/>
          </a:bodyPr>
          <a:lstStyle/>
          <a:p>
            <a:r>
              <a:rPr lang="en-US"/>
              <a:t>Nguyên tắc chuẩn bị slide cho bài thuyết trình</a:t>
            </a:r>
            <a:endParaRPr lang="ja-JP" altLang="en-US" dirty="0"/>
          </a:p>
        </p:txBody>
      </p:sp>
      <p:sp>
        <p:nvSpPr>
          <p:cNvPr id="6" name="TextBox 5">
            <a:extLst>
              <a:ext uri="{FF2B5EF4-FFF2-40B4-BE49-F238E27FC236}">
                <a16:creationId xmlns:a16="http://schemas.microsoft.com/office/drawing/2014/main" id="{3D198FE4-6226-A4D8-B754-1BEDB78B84B3}"/>
              </a:ext>
            </a:extLst>
          </p:cNvPr>
          <p:cNvSpPr txBox="1"/>
          <p:nvPr/>
        </p:nvSpPr>
        <p:spPr>
          <a:xfrm>
            <a:off x="10872439" y="6176963"/>
            <a:ext cx="1103971" cy="307777"/>
          </a:xfrm>
          <a:prstGeom prst="rect">
            <a:avLst/>
          </a:prstGeom>
          <a:noFill/>
        </p:spPr>
        <p:txBody>
          <a:bodyPr wrap="square" rtlCol="0">
            <a:spAutoFit/>
          </a:bodyPr>
          <a:lstStyle/>
          <a:p>
            <a:pPr algn="ctr"/>
            <a:r>
              <a:rPr lang="en-US"/>
              <a:t>16/23</a:t>
            </a:r>
          </a:p>
        </p:txBody>
      </p:sp>
    </p:spTree>
    <p:extLst>
      <p:ext uri="{BB962C8B-B14F-4D97-AF65-F5344CB8AC3E}">
        <p14:creationId xmlns:p14="http://schemas.microsoft.com/office/powerpoint/2010/main" val="23787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38200" y="1420009"/>
            <a:ext cx="10515600" cy="4756954"/>
          </a:xfrm>
        </p:spPr>
        <p:txBody>
          <a:bodyPr>
            <a:noAutofit/>
          </a:bodyPr>
          <a:lstStyle/>
          <a:p>
            <a:r>
              <a:rPr lang="vi-VN"/>
              <a:t>Nguyên tắc 3: Thêm hình minh họa có mục đích</a:t>
            </a:r>
            <a:r>
              <a:rPr lang="en-US"/>
              <a:t> </a:t>
            </a:r>
          </a:p>
          <a:p>
            <a:pPr lvl="1"/>
            <a:r>
              <a:rPr lang="en-US" altLang="ja-JP"/>
              <a:t>Cần dùng những hình ảnh trực quan để minh họa (không quá 3 hình/1 slide)</a:t>
            </a:r>
          </a:p>
          <a:p>
            <a:pPr lvl="1"/>
            <a:r>
              <a:rPr lang="en-US" altLang="ja-JP"/>
              <a:t>Hãy chèn những hình ảnh minh họa có liên quan đến nội dung muốn truyền tải để tạo cảm giác slide có sự liên kết chặt chẽ, không bị rời rạc</a:t>
            </a:r>
          </a:p>
          <a:p>
            <a:pPr lvl="1"/>
            <a:r>
              <a:rPr lang="en-US" altLang="ja-JP"/>
              <a:t>Cần lưu ý kích thước, độ phân giải của hình ảnh</a:t>
            </a:r>
          </a:p>
          <a:p>
            <a:r>
              <a:rPr lang="en-US" altLang="ja-JP"/>
              <a:t>Nguyên tắc 4: Chọn phông chữ và màu sắc phù hợp</a:t>
            </a:r>
          </a:p>
          <a:p>
            <a:pPr lvl="1"/>
            <a:r>
              <a:rPr lang="en-US" altLang="ja-JP"/>
              <a:t>Đây là yếu tố quyết định đến tính thẩm mỹ của một slide</a:t>
            </a:r>
          </a:p>
          <a:p>
            <a:pPr lvl="1"/>
            <a:r>
              <a:rPr lang="en-US" altLang="ja-JP"/>
              <a:t>Cần phải nhất quán về phông chữ và màu sắc</a:t>
            </a:r>
            <a:endParaRPr lang="en-US" altLang="ja-JP" dirty="0"/>
          </a:p>
        </p:txBody>
      </p:sp>
      <p:sp>
        <p:nvSpPr>
          <p:cNvPr id="2" name="Title 1"/>
          <p:cNvSpPr>
            <a:spLocks noGrp="1"/>
          </p:cNvSpPr>
          <p:nvPr>
            <p:ph type="title"/>
          </p:nvPr>
        </p:nvSpPr>
        <p:spPr>
          <a:xfrm>
            <a:off x="838200" y="171488"/>
            <a:ext cx="10515600" cy="1011853"/>
          </a:xfrm>
        </p:spPr>
        <p:txBody>
          <a:bodyPr>
            <a:normAutofit/>
          </a:bodyPr>
          <a:lstStyle/>
          <a:p>
            <a:r>
              <a:rPr lang="en-US"/>
              <a:t>Nguyên tắc chuẩn bị slide cho bài thuyết trình</a:t>
            </a:r>
            <a:endParaRPr lang="ja-JP" altLang="en-US" dirty="0"/>
          </a:p>
        </p:txBody>
      </p:sp>
      <p:sp>
        <p:nvSpPr>
          <p:cNvPr id="4" name="TextBox 3">
            <a:extLst>
              <a:ext uri="{FF2B5EF4-FFF2-40B4-BE49-F238E27FC236}">
                <a16:creationId xmlns:a16="http://schemas.microsoft.com/office/drawing/2014/main" id="{A34C194B-28E1-0357-F40D-29D6B49AA1C2}"/>
              </a:ext>
            </a:extLst>
          </p:cNvPr>
          <p:cNvSpPr txBox="1"/>
          <p:nvPr/>
        </p:nvSpPr>
        <p:spPr>
          <a:xfrm>
            <a:off x="10872439" y="6176963"/>
            <a:ext cx="1103971" cy="307777"/>
          </a:xfrm>
          <a:prstGeom prst="rect">
            <a:avLst/>
          </a:prstGeom>
          <a:noFill/>
        </p:spPr>
        <p:txBody>
          <a:bodyPr wrap="square" rtlCol="0">
            <a:spAutoFit/>
          </a:bodyPr>
          <a:lstStyle/>
          <a:p>
            <a:pPr algn="ctr"/>
            <a:r>
              <a:rPr lang="en-US"/>
              <a:t>17/23</a:t>
            </a:r>
          </a:p>
        </p:txBody>
      </p:sp>
    </p:spTree>
    <p:extLst>
      <p:ext uri="{BB962C8B-B14F-4D97-AF65-F5344CB8AC3E}">
        <p14:creationId xmlns:p14="http://schemas.microsoft.com/office/powerpoint/2010/main" val="185750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38200" y="1420009"/>
            <a:ext cx="10515600" cy="4756954"/>
          </a:xfrm>
        </p:spPr>
        <p:txBody>
          <a:bodyPr>
            <a:noAutofit/>
          </a:bodyPr>
          <a:lstStyle/>
          <a:p>
            <a:r>
              <a:rPr lang="vi-VN"/>
              <a:t>Nguyên tắc 5: Các đối tượng đều được căn chỉnh</a:t>
            </a:r>
            <a:endParaRPr lang="en-US"/>
          </a:p>
          <a:p>
            <a:pPr lvl="1"/>
            <a:r>
              <a:rPr lang="en-US" altLang="ja-JP"/>
              <a:t>Tránh hiện tượng </a:t>
            </a:r>
            <a:r>
              <a:rPr lang="vi-VN" altLang="ja-JP"/>
              <a:t>các đối tượng</a:t>
            </a:r>
            <a:r>
              <a:rPr lang="en-US" altLang="ja-JP"/>
              <a:t> trong slide</a:t>
            </a:r>
            <a:r>
              <a:rPr lang="vi-VN" altLang="ja-JP"/>
              <a:t> bị sắp xếp lộn xộn không căn chỉnh hợp lý</a:t>
            </a:r>
            <a:r>
              <a:rPr lang="en-US" altLang="ja-JP"/>
              <a:t> -&gt; cảm giác khó chịu cho người nghe</a:t>
            </a:r>
          </a:p>
          <a:p>
            <a:r>
              <a:rPr lang="en-US" altLang="ja-JP"/>
              <a:t>Nguyên tắc 6: Sử dụng biểu đồ có sự liên quan chính xác</a:t>
            </a:r>
          </a:p>
          <a:p>
            <a:pPr lvl="1"/>
            <a:r>
              <a:rPr lang="en-US" altLang="ja-JP"/>
              <a:t>Cần chọn loại biểu đồ phù hợp với dữ liệu báo cáo</a:t>
            </a:r>
            <a:endParaRPr lang="en-US" altLang="ja-JP" dirty="0"/>
          </a:p>
        </p:txBody>
      </p:sp>
      <p:sp>
        <p:nvSpPr>
          <p:cNvPr id="2" name="Title 1"/>
          <p:cNvSpPr>
            <a:spLocks noGrp="1"/>
          </p:cNvSpPr>
          <p:nvPr>
            <p:ph type="title"/>
          </p:nvPr>
        </p:nvSpPr>
        <p:spPr>
          <a:xfrm>
            <a:off x="838200" y="171488"/>
            <a:ext cx="10515600" cy="1011853"/>
          </a:xfrm>
        </p:spPr>
        <p:txBody>
          <a:bodyPr>
            <a:normAutofit/>
          </a:bodyPr>
          <a:lstStyle/>
          <a:p>
            <a:r>
              <a:rPr lang="en-US"/>
              <a:t>Nguyên tắc chuẩn bị slide cho bài thuyết trình</a:t>
            </a:r>
            <a:endParaRPr lang="ja-JP" altLang="en-US" dirty="0"/>
          </a:p>
        </p:txBody>
      </p:sp>
      <p:pic>
        <p:nvPicPr>
          <p:cNvPr id="5" name="Picture 4">
            <a:extLst>
              <a:ext uri="{FF2B5EF4-FFF2-40B4-BE49-F238E27FC236}">
                <a16:creationId xmlns:a16="http://schemas.microsoft.com/office/drawing/2014/main" id="{C09FDE98-5DBA-E8DF-7C19-37378DEFD5F0}"/>
              </a:ext>
            </a:extLst>
          </p:cNvPr>
          <p:cNvPicPr>
            <a:picLocks noChangeAspect="1"/>
          </p:cNvPicPr>
          <p:nvPr/>
        </p:nvPicPr>
        <p:blipFill>
          <a:blip r:embed="rId2"/>
          <a:stretch>
            <a:fillRect/>
          </a:stretch>
        </p:blipFill>
        <p:spPr>
          <a:xfrm>
            <a:off x="7703717" y="3429000"/>
            <a:ext cx="3826644" cy="3457350"/>
          </a:xfrm>
          <a:prstGeom prst="rect">
            <a:avLst/>
          </a:prstGeom>
        </p:spPr>
      </p:pic>
      <p:sp>
        <p:nvSpPr>
          <p:cNvPr id="6" name="TextBox 5">
            <a:extLst>
              <a:ext uri="{FF2B5EF4-FFF2-40B4-BE49-F238E27FC236}">
                <a16:creationId xmlns:a16="http://schemas.microsoft.com/office/drawing/2014/main" id="{A95ABF76-1610-7AC3-2BF7-A43F869C9041}"/>
              </a:ext>
            </a:extLst>
          </p:cNvPr>
          <p:cNvSpPr txBox="1"/>
          <p:nvPr/>
        </p:nvSpPr>
        <p:spPr>
          <a:xfrm>
            <a:off x="10872439" y="6176963"/>
            <a:ext cx="1103971" cy="307777"/>
          </a:xfrm>
          <a:prstGeom prst="rect">
            <a:avLst/>
          </a:prstGeom>
          <a:noFill/>
        </p:spPr>
        <p:txBody>
          <a:bodyPr wrap="square" rtlCol="0">
            <a:spAutoFit/>
          </a:bodyPr>
          <a:lstStyle/>
          <a:p>
            <a:pPr algn="ctr"/>
            <a:r>
              <a:rPr lang="en-US"/>
              <a:t>18/23</a:t>
            </a:r>
          </a:p>
        </p:txBody>
      </p:sp>
    </p:spTree>
    <p:extLst>
      <p:ext uri="{BB962C8B-B14F-4D97-AF65-F5344CB8AC3E}">
        <p14:creationId xmlns:p14="http://schemas.microsoft.com/office/powerpoint/2010/main" val="253489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body" idx="1"/>
          </p:nvPr>
        </p:nvSpPr>
        <p:spPr>
          <a:xfrm>
            <a:off x="838200" y="1419225"/>
            <a:ext cx="10625254" cy="4757738"/>
          </a:xfrm>
          <a:noFill/>
          <a:ln>
            <a:noFill/>
          </a:ln>
        </p:spPr>
        <p:txBody>
          <a:bodyPr spcFirstLastPara="1" wrap="square" lIns="91425" tIns="45700" rIns="91425" bIns="45700" anchor="t" anchorCtr="0">
            <a:normAutofit/>
          </a:bodyPr>
          <a:lstStyle/>
          <a:p>
            <a:pPr marL="533400" lvl="0" indent="-457200">
              <a:buFont typeface="+mj-lt"/>
              <a:buAutoNum type="arabicPeriod"/>
            </a:pPr>
            <a:r>
              <a:rPr lang="en-US"/>
              <a:t>Khái niệm về thuyết trình và kỹ năng thuyết trình</a:t>
            </a:r>
          </a:p>
          <a:p>
            <a:pPr marL="533400" lvl="0" indent="-457200">
              <a:buFont typeface="+mj-lt"/>
              <a:buAutoNum type="arabicPeriod"/>
            </a:pPr>
            <a:r>
              <a:rPr lang="en-US"/>
              <a:t>Yếu tố cơ bản cho một buổi thuyết trình hiệu quả</a:t>
            </a:r>
          </a:p>
          <a:p>
            <a:pPr marL="533400" lvl="0" indent="-457200">
              <a:buFont typeface="+mj-lt"/>
              <a:buAutoNum type="arabicPeriod"/>
            </a:pPr>
            <a:r>
              <a:rPr lang="en-US"/>
              <a:t>Bí quyết trau dồi kỹ năng thuyết trình hiệu quả</a:t>
            </a:r>
          </a:p>
          <a:p>
            <a:pPr marL="533400" lvl="0" indent="-457200">
              <a:buFont typeface="+mj-lt"/>
              <a:buAutoNum type="arabicPeriod"/>
            </a:pPr>
            <a:r>
              <a:rPr lang="vi-VN"/>
              <a:t>Các bước cần thiết cho buổi thuyết trình</a:t>
            </a:r>
            <a:endParaRPr lang="en-US"/>
          </a:p>
          <a:p>
            <a:pPr marL="533400" lvl="0" indent="-457200">
              <a:buFont typeface="+mj-lt"/>
              <a:buAutoNum type="arabicPeriod"/>
            </a:pPr>
            <a:r>
              <a:rPr lang="en-US"/>
              <a:t>Một số vấn đề cần lưu ý</a:t>
            </a:r>
            <a:r>
              <a:rPr lang="vi-VN" altLang="ja-JP"/>
              <a:t> cho buổi thuyết trình</a:t>
            </a:r>
            <a:endParaRPr lang="en-US" altLang="ja-JP"/>
          </a:p>
          <a:p>
            <a:pPr marL="533400" lvl="0" indent="-457200">
              <a:buFont typeface="+mj-lt"/>
              <a:buAutoNum type="arabicPeriod"/>
            </a:pPr>
            <a:r>
              <a:rPr lang="en-US"/>
              <a:t>Nguyên tắc chuẩn bị slide cho bài thuyết trình</a:t>
            </a:r>
          </a:p>
          <a:p>
            <a:pPr marL="533400" lvl="0" indent="-457200">
              <a:buFont typeface="+mj-lt"/>
              <a:buAutoNum type="arabicPeriod"/>
            </a:pPr>
            <a:r>
              <a:rPr lang="en-US"/>
              <a:t>Kết luận</a:t>
            </a:r>
          </a:p>
          <a:p>
            <a:pPr lvl="0"/>
            <a:endParaRPr lang="en-US"/>
          </a:p>
          <a:p>
            <a:pPr lvl="0"/>
            <a:endParaRPr lang="en-US"/>
          </a:p>
        </p:txBody>
      </p:sp>
      <p:sp>
        <p:nvSpPr>
          <p:cNvPr id="130" name="Google Shape;130;p3"/>
          <p:cNvSpPr txBox="1">
            <a:spLocks noGrp="1"/>
          </p:cNvSpPr>
          <p:nvPr>
            <p:ph type="title"/>
          </p:nvPr>
        </p:nvSpPr>
        <p:spPr>
          <a:xfrm>
            <a:off x="838200" y="171488"/>
            <a:ext cx="10515600" cy="1011853"/>
          </a:xfrm>
          <a:noFill/>
          <a:ln>
            <a:noFill/>
          </a:ln>
        </p:spPr>
        <p:txBody>
          <a:bodyPr spcFirstLastPara="1" wrap="square" lIns="91425" tIns="45700" rIns="91425" bIns="45700" anchor="ctr" anchorCtr="0">
            <a:normAutofit/>
          </a:bodyPr>
          <a:lstStyle/>
          <a:p>
            <a:pPr lvl="0"/>
            <a:r>
              <a:rPr lang="en-US"/>
              <a:t>Nội dung trình bày</a:t>
            </a:r>
          </a:p>
        </p:txBody>
      </p:sp>
      <p:sp>
        <p:nvSpPr>
          <p:cNvPr id="9" name="TextBox 8">
            <a:extLst>
              <a:ext uri="{FF2B5EF4-FFF2-40B4-BE49-F238E27FC236}">
                <a16:creationId xmlns:a16="http://schemas.microsoft.com/office/drawing/2014/main" id="{37BAF58E-F2EF-0340-F36F-930FEB009177}"/>
              </a:ext>
            </a:extLst>
          </p:cNvPr>
          <p:cNvSpPr txBox="1"/>
          <p:nvPr/>
        </p:nvSpPr>
        <p:spPr>
          <a:xfrm>
            <a:off x="10872439" y="6176963"/>
            <a:ext cx="1103971" cy="307777"/>
          </a:xfrm>
          <a:prstGeom prst="rect">
            <a:avLst/>
          </a:prstGeom>
          <a:noFill/>
        </p:spPr>
        <p:txBody>
          <a:bodyPr wrap="square" rtlCol="0">
            <a:spAutoFit/>
          </a:bodyPr>
          <a:lstStyle/>
          <a:p>
            <a:pPr algn="ctr"/>
            <a:r>
              <a:rPr lang="en-US"/>
              <a:t>1/23</a:t>
            </a:r>
          </a:p>
        </p:txBody>
      </p:sp>
    </p:spTree>
    <p:extLst>
      <p:ext uri="{BB962C8B-B14F-4D97-AF65-F5344CB8AC3E}">
        <p14:creationId xmlns:p14="http://schemas.microsoft.com/office/powerpoint/2010/main" val="43982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38199" y="1420009"/>
            <a:ext cx="6577361" cy="4756954"/>
          </a:xfrm>
        </p:spPr>
        <p:txBody>
          <a:bodyPr>
            <a:noAutofit/>
          </a:bodyPr>
          <a:lstStyle/>
          <a:p>
            <a:r>
              <a:rPr lang="vi-VN"/>
              <a:t>Nguyên tắc </a:t>
            </a:r>
            <a:r>
              <a:rPr lang="en-US"/>
              <a:t>7</a:t>
            </a:r>
            <a:r>
              <a:rPr lang="vi-VN"/>
              <a:t>: Sử dụng Layout</a:t>
            </a:r>
            <a:endParaRPr lang="en-US"/>
          </a:p>
          <a:p>
            <a:pPr lvl="1"/>
            <a:r>
              <a:rPr lang="en-US" altLang="ja-JP"/>
              <a:t>Hãy tận dụng các layout (bố cục) có sẵn của các phần mềm hỗ trợ soạn thảo bài thuyết trình -&gt; tối ưu hóa về màu sắc, phông chữ, hình ảnh…</a:t>
            </a:r>
          </a:p>
          <a:p>
            <a:pPr lvl="1"/>
            <a:endParaRPr lang="en-US" altLang="ja-JP"/>
          </a:p>
          <a:p>
            <a:pPr lvl="1"/>
            <a:endParaRPr lang="en-US" altLang="ja-JP"/>
          </a:p>
          <a:p>
            <a:pPr lvl="1"/>
            <a:endParaRPr lang="en-US" altLang="ja-JP"/>
          </a:p>
          <a:p>
            <a:pPr lvl="1"/>
            <a:endParaRPr lang="en-US" altLang="ja-JP"/>
          </a:p>
        </p:txBody>
      </p:sp>
      <p:sp>
        <p:nvSpPr>
          <p:cNvPr id="2" name="Title 1"/>
          <p:cNvSpPr>
            <a:spLocks noGrp="1"/>
          </p:cNvSpPr>
          <p:nvPr>
            <p:ph type="title"/>
          </p:nvPr>
        </p:nvSpPr>
        <p:spPr>
          <a:xfrm>
            <a:off x="838200" y="171488"/>
            <a:ext cx="10515600" cy="1011853"/>
          </a:xfrm>
        </p:spPr>
        <p:txBody>
          <a:bodyPr>
            <a:normAutofit/>
          </a:bodyPr>
          <a:lstStyle/>
          <a:p>
            <a:r>
              <a:rPr lang="en-US"/>
              <a:t>Nguyên tắc chuẩn bị slide cho bài thuyết trình</a:t>
            </a:r>
            <a:endParaRPr lang="ja-JP" altLang="en-US" dirty="0"/>
          </a:p>
        </p:txBody>
      </p:sp>
      <p:pic>
        <p:nvPicPr>
          <p:cNvPr id="6" name="Picture 5">
            <a:extLst>
              <a:ext uri="{FF2B5EF4-FFF2-40B4-BE49-F238E27FC236}">
                <a16:creationId xmlns:a16="http://schemas.microsoft.com/office/drawing/2014/main" id="{5298644E-8EFB-A64A-7158-3F1523C82E5E}"/>
              </a:ext>
            </a:extLst>
          </p:cNvPr>
          <p:cNvPicPr>
            <a:picLocks noChangeAspect="1"/>
          </p:cNvPicPr>
          <p:nvPr/>
        </p:nvPicPr>
        <p:blipFill>
          <a:blip r:embed="rId2"/>
          <a:stretch>
            <a:fillRect/>
          </a:stretch>
        </p:blipFill>
        <p:spPr>
          <a:xfrm>
            <a:off x="7626273" y="1237631"/>
            <a:ext cx="4283230" cy="4939332"/>
          </a:xfrm>
          <a:prstGeom prst="rect">
            <a:avLst/>
          </a:prstGeom>
        </p:spPr>
      </p:pic>
      <p:sp>
        <p:nvSpPr>
          <p:cNvPr id="7" name="TextBox 6">
            <a:extLst>
              <a:ext uri="{FF2B5EF4-FFF2-40B4-BE49-F238E27FC236}">
                <a16:creationId xmlns:a16="http://schemas.microsoft.com/office/drawing/2014/main" id="{BC3D5D75-4C2F-DBB6-EE92-D4E013E0BE1C}"/>
              </a:ext>
            </a:extLst>
          </p:cNvPr>
          <p:cNvSpPr txBox="1"/>
          <p:nvPr/>
        </p:nvSpPr>
        <p:spPr>
          <a:xfrm>
            <a:off x="10872439" y="6176963"/>
            <a:ext cx="1103971" cy="307777"/>
          </a:xfrm>
          <a:prstGeom prst="rect">
            <a:avLst/>
          </a:prstGeom>
          <a:noFill/>
        </p:spPr>
        <p:txBody>
          <a:bodyPr wrap="square" rtlCol="0">
            <a:spAutoFit/>
          </a:bodyPr>
          <a:lstStyle/>
          <a:p>
            <a:pPr algn="ctr"/>
            <a:r>
              <a:rPr lang="en-US"/>
              <a:t>19/23</a:t>
            </a:r>
          </a:p>
        </p:txBody>
      </p:sp>
    </p:spTree>
    <p:extLst>
      <p:ext uri="{BB962C8B-B14F-4D97-AF65-F5344CB8AC3E}">
        <p14:creationId xmlns:p14="http://schemas.microsoft.com/office/powerpoint/2010/main" val="350080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38199" y="1420009"/>
            <a:ext cx="10904035" cy="4756954"/>
          </a:xfrm>
        </p:spPr>
        <p:txBody>
          <a:bodyPr>
            <a:noAutofit/>
          </a:bodyPr>
          <a:lstStyle/>
          <a:p>
            <a:r>
              <a:rPr lang="vi-VN"/>
              <a:t>Nguyên tắc </a:t>
            </a:r>
            <a:r>
              <a:rPr lang="en-US"/>
              <a:t>8: Sử dụng hiệu ứng vừa phải</a:t>
            </a:r>
          </a:p>
          <a:p>
            <a:pPr lvl="1"/>
            <a:r>
              <a:rPr lang="en-US" altLang="ja-JP"/>
              <a:t>S</a:t>
            </a:r>
            <a:r>
              <a:rPr lang="vi-VN" altLang="ja-JP"/>
              <a:t>ử dụng hiệu ứng khi thiết kế sẽ giúp slide có điểm nhấn hơn</a:t>
            </a:r>
            <a:endParaRPr lang="en-US" altLang="ja-JP"/>
          </a:p>
          <a:p>
            <a:pPr lvl="1"/>
            <a:r>
              <a:rPr lang="en-US" altLang="ja-JP"/>
              <a:t>Việc </a:t>
            </a:r>
            <a:r>
              <a:rPr lang="vi-VN" altLang="ja-JP"/>
              <a:t>lạm dụng hiệu ứng vào thiết kế</a:t>
            </a:r>
            <a:r>
              <a:rPr lang="en-US" altLang="ja-JP"/>
              <a:t> -&gt;</a:t>
            </a:r>
            <a:r>
              <a:rPr lang="vi-VN" altLang="ja-JP"/>
              <a:t> slide chạy chậm hơn</a:t>
            </a:r>
            <a:r>
              <a:rPr lang="en-US" altLang="ja-JP"/>
              <a:t>;</a:t>
            </a:r>
            <a:r>
              <a:rPr lang="vi-VN" altLang="ja-JP"/>
              <a:t> </a:t>
            </a:r>
            <a:r>
              <a:rPr lang="en-US" altLang="ja-JP"/>
              <a:t>người nghe</a:t>
            </a:r>
            <a:r>
              <a:rPr lang="vi-VN" altLang="ja-JP"/>
              <a:t> “chóng mặt”. </a:t>
            </a:r>
            <a:endParaRPr lang="en-US" altLang="ja-JP"/>
          </a:p>
          <a:p>
            <a:pPr lvl="1"/>
            <a:endParaRPr lang="en-US" altLang="ja-JP"/>
          </a:p>
          <a:p>
            <a:pPr lvl="1"/>
            <a:endParaRPr lang="en-US" altLang="ja-JP"/>
          </a:p>
          <a:p>
            <a:pPr lvl="1"/>
            <a:endParaRPr lang="en-US" altLang="ja-JP"/>
          </a:p>
        </p:txBody>
      </p:sp>
      <p:sp>
        <p:nvSpPr>
          <p:cNvPr id="2" name="Title 1"/>
          <p:cNvSpPr>
            <a:spLocks noGrp="1"/>
          </p:cNvSpPr>
          <p:nvPr>
            <p:ph type="title"/>
          </p:nvPr>
        </p:nvSpPr>
        <p:spPr>
          <a:xfrm>
            <a:off x="838200" y="171488"/>
            <a:ext cx="10515600" cy="1011853"/>
          </a:xfrm>
        </p:spPr>
        <p:txBody>
          <a:bodyPr>
            <a:normAutofit/>
          </a:bodyPr>
          <a:lstStyle/>
          <a:p>
            <a:r>
              <a:rPr lang="en-US"/>
              <a:t>Nguyên tắc chuẩn bị slide cho bài thuyết trình</a:t>
            </a:r>
            <a:endParaRPr lang="ja-JP" altLang="en-US" dirty="0"/>
          </a:p>
        </p:txBody>
      </p:sp>
      <p:pic>
        <p:nvPicPr>
          <p:cNvPr id="5" name="Picture 4">
            <a:extLst>
              <a:ext uri="{FF2B5EF4-FFF2-40B4-BE49-F238E27FC236}">
                <a16:creationId xmlns:a16="http://schemas.microsoft.com/office/drawing/2014/main" id="{A746191C-9EA1-C13F-E430-97F575C5C7E5}"/>
              </a:ext>
            </a:extLst>
          </p:cNvPr>
          <p:cNvPicPr>
            <a:picLocks noChangeAspect="1"/>
          </p:cNvPicPr>
          <p:nvPr/>
        </p:nvPicPr>
        <p:blipFill>
          <a:blip r:embed="rId2"/>
          <a:stretch>
            <a:fillRect/>
          </a:stretch>
        </p:blipFill>
        <p:spPr>
          <a:xfrm>
            <a:off x="3030693" y="3072091"/>
            <a:ext cx="6130614" cy="3614421"/>
          </a:xfrm>
          <a:prstGeom prst="rect">
            <a:avLst/>
          </a:prstGeom>
        </p:spPr>
      </p:pic>
      <p:sp>
        <p:nvSpPr>
          <p:cNvPr id="7" name="TextBox 6">
            <a:extLst>
              <a:ext uri="{FF2B5EF4-FFF2-40B4-BE49-F238E27FC236}">
                <a16:creationId xmlns:a16="http://schemas.microsoft.com/office/drawing/2014/main" id="{789D5E5A-BB41-A40B-70F5-BD00A68BAA58}"/>
              </a:ext>
            </a:extLst>
          </p:cNvPr>
          <p:cNvSpPr txBox="1"/>
          <p:nvPr/>
        </p:nvSpPr>
        <p:spPr>
          <a:xfrm>
            <a:off x="10872439" y="6176963"/>
            <a:ext cx="1103971" cy="307777"/>
          </a:xfrm>
          <a:prstGeom prst="rect">
            <a:avLst/>
          </a:prstGeom>
          <a:noFill/>
        </p:spPr>
        <p:txBody>
          <a:bodyPr wrap="square" rtlCol="0">
            <a:spAutoFit/>
          </a:bodyPr>
          <a:lstStyle/>
          <a:p>
            <a:pPr algn="ctr"/>
            <a:r>
              <a:rPr lang="en-US"/>
              <a:t>20/23</a:t>
            </a:r>
          </a:p>
        </p:txBody>
      </p:sp>
    </p:spTree>
    <p:extLst>
      <p:ext uri="{BB962C8B-B14F-4D97-AF65-F5344CB8AC3E}">
        <p14:creationId xmlns:p14="http://schemas.microsoft.com/office/powerpoint/2010/main" val="394648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38200" y="1420009"/>
            <a:ext cx="10515600" cy="4756954"/>
          </a:xfrm>
        </p:spPr>
        <p:txBody>
          <a:bodyPr>
            <a:noAutofit/>
          </a:bodyPr>
          <a:lstStyle/>
          <a:p>
            <a:r>
              <a:rPr lang="en-US"/>
              <a:t>Khái niệm về thuyết trình và kỹ năng thuyết trình</a:t>
            </a:r>
          </a:p>
          <a:p>
            <a:r>
              <a:rPr lang="en-US"/>
              <a:t>Yếu tố cơ bản cho một buổi thuyết trình hiệu quả</a:t>
            </a:r>
          </a:p>
          <a:p>
            <a:pPr lvl="1"/>
            <a:r>
              <a:rPr lang="en-US"/>
              <a:t>Phong thái, thông tin truyền đạt, tính tương tác</a:t>
            </a:r>
          </a:p>
          <a:p>
            <a:r>
              <a:rPr lang="en-US"/>
              <a:t>Bí quyết trau dồi kỹ năng thuyết trình hiệu quả</a:t>
            </a:r>
          </a:p>
          <a:p>
            <a:pPr lvl="1"/>
            <a:r>
              <a:rPr lang="en-US"/>
              <a:t>Sự tự tin, tìm hiểu đối tượng, chuẩn bị nội dung, tính hài hước </a:t>
            </a:r>
          </a:p>
          <a:p>
            <a:r>
              <a:rPr lang="vi-VN"/>
              <a:t>Các bước cần thiết cho buổi thuyết trình</a:t>
            </a:r>
            <a:endParaRPr lang="en-US"/>
          </a:p>
          <a:p>
            <a:r>
              <a:rPr lang="en-US"/>
              <a:t>Một số vấn đề cần lưu ý</a:t>
            </a:r>
            <a:r>
              <a:rPr lang="vi-VN" altLang="ja-JP"/>
              <a:t> cho buổi thuyết trình</a:t>
            </a:r>
            <a:endParaRPr lang="en-US" altLang="ja-JP"/>
          </a:p>
          <a:p>
            <a:r>
              <a:rPr lang="en-US"/>
              <a:t>8 Nguyên tắc chuẩn bị slide cho bài thuyết trình</a:t>
            </a:r>
          </a:p>
          <a:p>
            <a:endParaRPr lang="en-US"/>
          </a:p>
        </p:txBody>
      </p:sp>
      <p:sp>
        <p:nvSpPr>
          <p:cNvPr id="2" name="Title 1"/>
          <p:cNvSpPr>
            <a:spLocks noGrp="1"/>
          </p:cNvSpPr>
          <p:nvPr>
            <p:ph type="title"/>
          </p:nvPr>
        </p:nvSpPr>
        <p:spPr>
          <a:xfrm>
            <a:off x="838200" y="171488"/>
            <a:ext cx="10515600" cy="1011853"/>
          </a:xfrm>
        </p:spPr>
        <p:txBody>
          <a:bodyPr>
            <a:normAutofit/>
          </a:bodyPr>
          <a:lstStyle/>
          <a:p>
            <a:r>
              <a:rPr lang="en-US"/>
              <a:t>Kết luận</a:t>
            </a:r>
            <a:endParaRPr lang="ja-JP" altLang="en-US" dirty="0"/>
          </a:p>
        </p:txBody>
      </p:sp>
    </p:spTree>
    <p:extLst>
      <p:ext uri="{BB962C8B-B14F-4D97-AF65-F5344CB8AC3E}">
        <p14:creationId xmlns:p14="http://schemas.microsoft.com/office/powerpoint/2010/main" val="289714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38200" y="1420009"/>
            <a:ext cx="10515600" cy="4756954"/>
          </a:xfrm>
        </p:spPr>
        <p:txBody>
          <a:bodyPr>
            <a:noAutofit/>
          </a:bodyPr>
          <a:lstStyle/>
          <a:p>
            <a:pPr marL="76200" indent="0">
              <a:buNone/>
            </a:pPr>
            <a:endParaRPr lang="en-US"/>
          </a:p>
          <a:p>
            <a:pPr marL="76200" indent="0">
              <a:buNone/>
            </a:pPr>
            <a:endParaRPr lang="en-US"/>
          </a:p>
          <a:p>
            <a:pPr marL="76200" indent="0" algn="ctr">
              <a:buNone/>
            </a:pPr>
            <a:r>
              <a:rPr lang="en-US" sz="2800" b="1"/>
              <a:t>CẢM ƠN QUÝ VỊ ĐÃ LẮNG NGHE</a:t>
            </a:r>
          </a:p>
        </p:txBody>
      </p:sp>
      <p:sp>
        <p:nvSpPr>
          <p:cNvPr id="5" name="Title 4">
            <a:extLst>
              <a:ext uri="{FF2B5EF4-FFF2-40B4-BE49-F238E27FC236}">
                <a16:creationId xmlns:a16="http://schemas.microsoft.com/office/drawing/2014/main" id="{6984D411-7790-46A3-27FE-EC9DEFDBF56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29668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body" idx="1"/>
          </p:nvPr>
        </p:nvSpPr>
        <p:spPr>
          <a:xfrm>
            <a:off x="838200" y="1419225"/>
            <a:ext cx="10625254" cy="4757738"/>
          </a:xfrm>
          <a:noFill/>
          <a:ln>
            <a:noFill/>
          </a:ln>
        </p:spPr>
        <p:txBody>
          <a:bodyPr spcFirstLastPara="1" wrap="square" lIns="91425" tIns="45700" rIns="91425" bIns="45700" anchor="t" anchorCtr="0">
            <a:normAutofit fontScale="92500" lnSpcReduction="10000"/>
          </a:bodyPr>
          <a:lstStyle/>
          <a:p>
            <a:pPr lvl="0"/>
            <a:r>
              <a:rPr lang="en-US"/>
              <a:t>Một hình thức giao tiếp/truyền đạt thông điệp theo cách tích hợp:</a:t>
            </a:r>
          </a:p>
          <a:p>
            <a:pPr lvl="1"/>
            <a:r>
              <a:rPr lang="en-US"/>
              <a:t>Giọng nói</a:t>
            </a:r>
          </a:p>
          <a:p>
            <a:pPr lvl="1"/>
            <a:r>
              <a:rPr lang="en-US"/>
              <a:t>Hình ảnh</a:t>
            </a:r>
          </a:p>
          <a:p>
            <a:pPr lvl="1"/>
            <a:r>
              <a:rPr lang="en-US"/>
              <a:t>Ngôn ngữ cơ thể</a:t>
            </a:r>
          </a:p>
          <a:p>
            <a:r>
              <a:rPr lang="en-US"/>
              <a:t>Thành phần chính của thuyết trình</a:t>
            </a:r>
          </a:p>
          <a:p>
            <a:pPr lvl="1"/>
            <a:r>
              <a:rPr lang="en-US"/>
              <a:t>Người thuyết trình</a:t>
            </a:r>
          </a:p>
          <a:p>
            <a:pPr lvl="1"/>
            <a:r>
              <a:rPr lang="en-US"/>
              <a:t>Thông điệp và phương tiện sử dụng</a:t>
            </a:r>
          </a:p>
          <a:p>
            <a:pPr lvl="1"/>
            <a:r>
              <a:rPr lang="en-US"/>
              <a:t>Người nghe</a:t>
            </a:r>
          </a:p>
          <a:p>
            <a:pPr marL="76200" indent="0">
              <a:buNone/>
            </a:pPr>
            <a:r>
              <a:rPr lang="en-US" i="1"/>
              <a:t>=&gt; </a:t>
            </a:r>
            <a:r>
              <a:rPr lang="vi-VN" i="1"/>
              <a:t>Một người thuyết trình tốt cần tạo ra một thông điệp tốt</a:t>
            </a:r>
            <a:r>
              <a:rPr lang="en-US" i="1"/>
              <a:t>,</a:t>
            </a:r>
            <a:r>
              <a:rPr lang="vi-VN" i="1"/>
              <a:t> sử dụng đúng phương tiện để cho phép người </a:t>
            </a:r>
            <a:r>
              <a:rPr lang="en-US" i="1"/>
              <a:t>nghe</a:t>
            </a:r>
            <a:r>
              <a:rPr lang="vi-VN" i="1"/>
              <a:t> </a:t>
            </a:r>
            <a:r>
              <a:rPr lang="en-US" i="1"/>
              <a:t>nhận thông điệp dễ dàng</a:t>
            </a:r>
          </a:p>
          <a:p>
            <a:pPr lvl="0"/>
            <a:endParaRPr lang="en-US"/>
          </a:p>
        </p:txBody>
      </p:sp>
      <p:sp>
        <p:nvSpPr>
          <p:cNvPr id="130" name="Google Shape;130;p3"/>
          <p:cNvSpPr txBox="1">
            <a:spLocks noGrp="1"/>
          </p:cNvSpPr>
          <p:nvPr>
            <p:ph type="title"/>
          </p:nvPr>
        </p:nvSpPr>
        <p:spPr>
          <a:xfrm>
            <a:off x="838200" y="171488"/>
            <a:ext cx="10515600" cy="1011853"/>
          </a:xfrm>
          <a:noFill/>
          <a:ln>
            <a:noFill/>
          </a:ln>
        </p:spPr>
        <p:txBody>
          <a:bodyPr spcFirstLastPara="1" wrap="square" lIns="91425" tIns="45700" rIns="91425" bIns="45700" anchor="ctr" anchorCtr="0">
            <a:normAutofit/>
          </a:bodyPr>
          <a:lstStyle/>
          <a:p>
            <a:pPr lvl="0"/>
            <a:r>
              <a:rPr lang="en-US"/>
              <a:t>Thuyết trình</a:t>
            </a:r>
          </a:p>
        </p:txBody>
      </p:sp>
      <p:pic>
        <p:nvPicPr>
          <p:cNvPr id="8" name="Picture 7">
            <a:extLst>
              <a:ext uri="{FF2B5EF4-FFF2-40B4-BE49-F238E27FC236}">
                <a16:creationId xmlns:a16="http://schemas.microsoft.com/office/drawing/2014/main" id="{15D70935-F2C4-18BD-3A6E-36890FB891F3}"/>
              </a:ext>
            </a:extLst>
          </p:cNvPr>
          <p:cNvPicPr>
            <a:picLocks noChangeAspect="1"/>
          </p:cNvPicPr>
          <p:nvPr/>
        </p:nvPicPr>
        <p:blipFill>
          <a:blip r:embed="rId3"/>
          <a:stretch>
            <a:fillRect/>
          </a:stretch>
        </p:blipFill>
        <p:spPr>
          <a:xfrm>
            <a:off x="7345079" y="2191214"/>
            <a:ext cx="4443332" cy="2475571"/>
          </a:xfrm>
          <a:prstGeom prst="rect">
            <a:avLst/>
          </a:prstGeom>
        </p:spPr>
      </p:pic>
      <p:sp>
        <p:nvSpPr>
          <p:cNvPr id="2" name="TextBox 1">
            <a:extLst>
              <a:ext uri="{FF2B5EF4-FFF2-40B4-BE49-F238E27FC236}">
                <a16:creationId xmlns:a16="http://schemas.microsoft.com/office/drawing/2014/main" id="{17A0A1F5-CE92-1754-F1A6-9F8F570E32FA}"/>
              </a:ext>
            </a:extLst>
          </p:cNvPr>
          <p:cNvSpPr txBox="1"/>
          <p:nvPr/>
        </p:nvSpPr>
        <p:spPr>
          <a:xfrm>
            <a:off x="10872439" y="6176963"/>
            <a:ext cx="1103971" cy="307777"/>
          </a:xfrm>
          <a:prstGeom prst="rect">
            <a:avLst/>
          </a:prstGeom>
          <a:noFill/>
        </p:spPr>
        <p:txBody>
          <a:bodyPr wrap="square" rtlCol="0">
            <a:spAutoFit/>
          </a:bodyPr>
          <a:lstStyle/>
          <a:p>
            <a:pPr algn="ctr"/>
            <a:r>
              <a:rPr lang="en-US"/>
              <a:t>2/23</a:t>
            </a:r>
          </a:p>
        </p:txBody>
      </p:sp>
    </p:spTree>
    <p:extLst>
      <p:ext uri="{BB962C8B-B14F-4D97-AF65-F5344CB8AC3E}">
        <p14:creationId xmlns:p14="http://schemas.microsoft.com/office/powerpoint/2010/main" val="351466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body" idx="1"/>
          </p:nvPr>
        </p:nvSpPr>
        <p:spPr>
          <a:xfrm>
            <a:off x="838200" y="1419225"/>
            <a:ext cx="10625254" cy="4757738"/>
          </a:xfrm>
          <a:noFill/>
          <a:ln>
            <a:noFill/>
          </a:ln>
        </p:spPr>
        <p:txBody>
          <a:bodyPr spcFirstLastPara="1" wrap="square" lIns="91425" tIns="45700" rIns="91425" bIns="45700" anchor="t" anchorCtr="0">
            <a:normAutofit/>
          </a:bodyPr>
          <a:lstStyle/>
          <a:p>
            <a:pPr lvl="0"/>
            <a:r>
              <a:rPr lang="en-US"/>
              <a:t>K</a:t>
            </a:r>
            <a:r>
              <a:rPr lang="vi-VN"/>
              <a:t>hả năng truyền đạt thông điệp một cách hiệu quả và hấp dẫn đến một nhóm người nghe</a:t>
            </a:r>
            <a:endParaRPr lang="en-US"/>
          </a:p>
          <a:p>
            <a:pPr lvl="0"/>
            <a:r>
              <a:rPr lang="vi-VN"/>
              <a:t>Người thuyết trình cần hướng tới mục tiêu</a:t>
            </a:r>
            <a:endParaRPr lang="en-US"/>
          </a:p>
          <a:p>
            <a:pPr lvl="1"/>
            <a:r>
              <a:rPr lang="en-US"/>
              <a:t>G</a:t>
            </a:r>
            <a:r>
              <a:rPr lang="vi-VN"/>
              <a:t>iúp người nghe hiểu được những gì mình đang nói</a:t>
            </a:r>
            <a:endParaRPr lang="en-US"/>
          </a:p>
          <a:p>
            <a:pPr lvl="1"/>
            <a:r>
              <a:rPr lang="en-US"/>
              <a:t>G</a:t>
            </a:r>
            <a:r>
              <a:rPr lang="vi-VN"/>
              <a:t>iải quyết một vấn đề nào đó của </a:t>
            </a:r>
            <a:r>
              <a:rPr lang="en-US"/>
              <a:t>người nghe</a:t>
            </a:r>
          </a:p>
          <a:p>
            <a:pPr lvl="1"/>
            <a:r>
              <a:rPr lang="en-US"/>
              <a:t>Giúp người nghe</a:t>
            </a:r>
            <a:r>
              <a:rPr lang="vi-VN"/>
              <a:t> tiếp nhận thông tin </a:t>
            </a:r>
            <a:r>
              <a:rPr lang="en-US"/>
              <a:t>một cách dễ dàng</a:t>
            </a:r>
          </a:p>
          <a:p>
            <a:r>
              <a:rPr lang="vi-VN"/>
              <a:t>Kỹ năng thuyết trình được phát triển thông qua kinh nghiệm và đào tạo</a:t>
            </a:r>
            <a:endParaRPr lang="en-US"/>
          </a:p>
        </p:txBody>
      </p:sp>
      <p:sp>
        <p:nvSpPr>
          <p:cNvPr id="130" name="Google Shape;130;p3"/>
          <p:cNvSpPr txBox="1">
            <a:spLocks noGrp="1"/>
          </p:cNvSpPr>
          <p:nvPr>
            <p:ph type="title"/>
          </p:nvPr>
        </p:nvSpPr>
        <p:spPr>
          <a:xfrm>
            <a:off x="838200" y="171488"/>
            <a:ext cx="10515600" cy="1011853"/>
          </a:xfrm>
          <a:noFill/>
          <a:ln>
            <a:noFill/>
          </a:ln>
        </p:spPr>
        <p:txBody>
          <a:bodyPr spcFirstLastPara="1" wrap="square" lIns="91425" tIns="45700" rIns="91425" bIns="45700" anchor="ctr" anchorCtr="0">
            <a:normAutofit/>
          </a:bodyPr>
          <a:lstStyle/>
          <a:p>
            <a:pPr lvl="0"/>
            <a:r>
              <a:rPr lang="en-US"/>
              <a:t>Kỹ năng thuyết</a:t>
            </a:r>
          </a:p>
        </p:txBody>
      </p:sp>
      <p:sp>
        <p:nvSpPr>
          <p:cNvPr id="2" name="TextBox 1">
            <a:extLst>
              <a:ext uri="{FF2B5EF4-FFF2-40B4-BE49-F238E27FC236}">
                <a16:creationId xmlns:a16="http://schemas.microsoft.com/office/drawing/2014/main" id="{52343DD6-73A2-4A82-A380-067BB2714F97}"/>
              </a:ext>
            </a:extLst>
          </p:cNvPr>
          <p:cNvSpPr txBox="1"/>
          <p:nvPr/>
        </p:nvSpPr>
        <p:spPr>
          <a:xfrm>
            <a:off x="10872439" y="6176963"/>
            <a:ext cx="1103971" cy="307777"/>
          </a:xfrm>
          <a:prstGeom prst="rect">
            <a:avLst/>
          </a:prstGeom>
          <a:noFill/>
        </p:spPr>
        <p:txBody>
          <a:bodyPr wrap="square" rtlCol="0">
            <a:spAutoFit/>
          </a:bodyPr>
          <a:lstStyle/>
          <a:p>
            <a:pPr algn="ctr"/>
            <a:r>
              <a:rPr lang="en-US"/>
              <a:t>3/23</a:t>
            </a:r>
          </a:p>
        </p:txBody>
      </p:sp>
    </p:spTree>
    <p:extLst>
      <p:ext uri="{BB962C8B-B14F-4D97-AF65-F5344CB8AC3E}">
        <p14:creationId xmlns:p14="http://schemas.microsoft.com/office/powerpoint/2010/main" val="6617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body" idx="1"/>
          </p:nvPr>
        </p:nvSpPr>
        <p:spPr>
          <a:xfrm>
            <a:off x="838200" y="1419225"/>
            <a:ext cx="10625254" cy="4757738"/>
          </a:xfrm>
          <a:noFill/>
          <a:ln>
            <a:noFill/>
          </a:ln>
        </p:spPr>
        <p:txBody>
          <a:bodyPr spcFirstLastPara="1" wrap="square" lIns="91425" tIns="45700" rIns="91425" bIns="45700" anchor="t" anchorCtr="0">
            <a:normAutofit/>
          </a:bodyPr>
          <a:lstStyle/>
          <a:p>
            <a:pPr marL="533400" lvl="0" indent="-457200">
              <a:buFont typeface="+mj-lt"/>
              <a:buAutoNum type="arabicPeriod"/>
            </a:pPr>
            <a:r>
              <a:rPr lang="vi-VN"/>
              <a:t>Người thuyết trình có phong thái tự tin, tự nhiên, thoải mái</a:t>
            </a:r>
          </a:p>
          <a:p>
            <a:pPr marL="533400" lvl="0" indent="-457200">
              <a:buFont typeface="+mj-lt"/>
              <a:buAutoNum type="arabicPeriod"/>
            </a:pPr>
            <a:r>
              <a:rPr lang="vi-VN"/>
              <a:t>Mở đầu và kết thúc tạo ấn tượng, thu hút sự chú ý của người nghe</a:t>
            </a:r>
          </a:p>
          <a:p>
            <a:pPr marL="533400" lvl="0" indent="-457200">
              <a:buFont typeface="+mj-lt"/>
              <a:buAutoNum type="arabicPeriod"/>
            </a:pPr>
            <a:r>
              <a:rPr lang="vi-VN"/>
              <a:t>Cấu trúc bài thuyết trình khoa học, mạch lạc, không lan man</a:t>
            </a:r>
          </a:p>
          <a:p>
            <a:pPr marL="533400" lvl="0" indent="-457200">
              <a:buFont typeface="+mj-lt"/>
              <a:buAutoNum type="arabicPeriod"/>
            </a:pPr>
            <a:r>
              <a:rPr lang="vi-VN"/>
              <a:t>Giọng nói dễ nghe, rõ ràng, truyền cảm hứng</a:t>
            </a:r>
          </a:p>
          <a:p>
            <a:pPr marL="533400" lvl="0" indent="-457200">
              <a:buFont typeface="+mj-lt"/>
              <a:buAutoNum type="arabicPeriod"/>
            </a:pPr>
            <a:r>
              <a:rPr lang="vi-VN"/>
              <a:t>Có sự tương tác với người nghe </a:t>
            </a:r>
          </a:p>
          <a:p>
            <a:pPr marL="533400" lvl="0" indent="-457200">
              <a:buFont typeface="+mj-lt"/>
              <a:buAutoNum type="arabicPeriod"/>
            </a:pPr>
            <a:r>
              <a:rPr lang="vi-VN"/>
              <a:t>Phản hồi tích cực với thắc mắc của </a:t>
            </a:r>
            <a:r>
              <a:rPr lang="en-US"/>
              <a:t>người nghe</a:t>
            </a:r>
            <a:endParaRPr lang="vi-VN"/>
          </a:p>
          <a:p>
            <a:pPr marL="533400" lvl="0" indent="-457200">
              <a:buFont typeface="+mj-lt"/>
              <a:buAutoNum type="arabicPeriod"/>
            </a:pPr>
            <a:r>
              <a:rPr lang="vi-VN"/>
              <a:t>Cung cấp thông tin hữu ích</a:t>
            </a:r>
          </a:p>
          <a:p>
            <a:pPr marL="533400" lvl="0" indent="-457200">
              <a:buFont typeface="+mj-lt"/>
              <a:buAutoNum type="arabicPeriod"/>
            </a:pPr>
            <a:r>
              <a:rPr lang="vi-VN"/>
              <a:t>Thời gian thuyết trình hợp lý</a:t>
            </a:r>
            <a:endParaRPr lang="en-US"/>
          </a:p>
        </p:txBody>
      </p:sp>
      <p:sp>
        <p:nvSpPr>
          <p:cNvPr id="130" name="Google Shape;130;p3"/>
          <p:cNvSpPr txBox="1">
            <a:spLocks noGrp="1"/>
          </p:cNvSpPr>
          <p:nvPr>
            <p:ph type="title"/>
          </p:nvPr>
        </p:nvSpPr>
        <p:spPr>
          <a:xfrm>
            <a:off x="838200" y="171488"/>
            <a:ext cx="10515600" cy="1011853"/>
          </a:xfrm>
          <a:noFill/>
          <a:ln>
            <a:noFill/>
          </a:ln>
        </p:spPr>
        <p:txBody>
          <a:bodyPr spcFirstLastPara="1" wrap="square" lIns="91425" tIns="45700" rIns="91425" bIns="45700" anchor="ctr" anchorCtr="0">
            <a:normAutofit/>
          </a:bodyPr>
          <a:lstStyle/>
          <a:p>
            <a:pPr lvl="0"/>
            <a:r>
              <a:rPr lang="en-US"/>
              <a:t>Yếu tố cơ bản cho một buổi thuyết trình hiệu quả</a:t>
            </a:r>
          </a:p>
        </p:txBody>
      </p:sp>
      <p:pic>
        <p:nvPicPr>
          <p:cNvPr id="3" name="Picture 2">
            <a:extLst>
              <a:ext uri="{FF2B5EF4-FFF2-40B4-BE49-F238E27FC236}">
                <a16:creationId xmlns:a16="http://schemas.microsoft.com/office/drawing/2014/main" id="{614687F4-A270-6D8F-D4CE-25DDC6E59443}"/>
              </a:ext>
            </a:extLst>
          </p:cNvPr>
          <p:cNvPicPr>
            <a:picLocks noChangeAspect="1"/>
          </p:cNvPicPr>
          <p:nvPr/>
        </p:nvPicPr>
        <p:blipFill>
          <a:blip r:embed="rId3"/>
          <a:stretch>
            <a:fillRect/>
          </a:stretch>
        </p:blipFill>
        <p:spPr>
          <a:xfrm>
            <a:off x="8077200" y="3350326"/>
            <a:ext cx="4003872" cy="2671333"/>
          </a:xfrm>
          <a:prstGeom prst="rect">
            <a:avLst/>
          </a:prstGeom>
        </p:spPr>
      </p:pic>
      <p:sp>
        <p:nvSpPr>
          <p:cNvPr id="4" name="TextBox 3">
            <a:extLst>
              <a:ext uri="{FF2B5EF4-FFF2-40B4-BE49-F238E27FC236}">
                <a16:creationId xmlns:a16="http://schemas.microsoft.com/office/drawing/2014/main" id="{A0C5C2A7-F47A-420D-73AA-C8048762383D}"/>
              </a:ext>
            </a:extLst>
          </p:cNvPr>
          <p:cNvSpPr txBox="1"/>
          <p:nvPr/>
        </p:nvSpPr>
        <p:spPr>
          <a:xfrm>
            <a:off x="10872439" y="6176963"/>
            <a:ext cx="1103971" cy="307777"/>
          </a:xfrm>
          <a:prstGeom prst="rect">
            <a:avLst/>
          </a:prstGeom>
          <a:noFill/>
        </p:spPr>
        <p:txBody>
          <a:bodyPr wrap="square" rtlCol="0">
            <a:spAutoFit/>
          </a:bodyPr>
          <a:lstStyle/>
          <a:p>
            <a:pPr algn="ctr"/>
            <a:r>
              <a:rPr lang="en-US"/>
              <a:t>4/23</a:t>
            </a:r>
          </a:p>
        </p:txBody>
      </p:sp>
    </p:spTree>
    <p:extLst>
      <p:ext uri="{BB962C8B-B14F-4D97-AF65-F5344CB8AC3E}">
        <p14:creationId xmlns:p14="http://schemas.microsoft.com/office/powerpoint/2010/main" val="178542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body" idx="1"/>
          </p:nvPr>
        </p:nvSpPr>
        <p:spPr>
          <a:xfrm>
            <a:off x="838200" y="1419225"/>
            <a:ext cx="10625254" cy="4757738"/>
          </a:xfrm>
          <a:noFill/>
          <a:ln>
            <a:noFill/>
          </a:ln>
        </p:spPr>
        <p:txBody>
          <a:bodyPr spcFirstLastPara="1" wrap="square" lIns="91425" tIns="45700" rIns="91425" bIns="45700" anchor="t" anchorCtr="0">
            <a:normAutofit/>
          </a:bodyPr>
          <a:lstStyle/>
          <a:p>
            <a:pPr marL="533400" indent="-457200">
              <a:buFont typeface="+mj-lt"/>
              <a:buAutoNum type="arabicPeriod"/>
            </a:pPr>
            <a:r>
              <a:rPr lang="en-US"/>
              <a:t>Rèn luyện sự tự tin</a:t>
            </a:r>
          </a:p>
          <a:p>
            <a:pPr lvl="1"/>
            <a:r>
              <a:rPr lang="vi-VN"/>
              <a:t>Sự tự tin giúp đạt được những gì bạn mong muốn</a:t>
            </a:r>
            <a:r>
              <a:rPr lang="en-US"/>
              <a:t> -&gt; đây là thử thách lớn và cần quá trình rèn luyện</a:t>
            </a:r>
          </a:p>
          <a:p>
            <a:pPr lvl="1"/>
            <a:r>
              <a:rPr lang="en-US" b="1"/>
              <a:t>Loại bỏ suy nghĩ</a:t>
            </a:r>
            <a:r>
              <a:rPr lang="en-US"/>
              <a:t>: kỹ năng thuyết trình kém sẽ khiến bạn không thể làm nên một buổi thuyết trình hiệu quả</a:t>
            </a:r>
          </a:p>
          <a:p>
            <a:pPr lvl="1"/>
            <a:r>
              <a:rPr lang="en-US" b="1"/>
              <a:t>Cần:</a:t>
            </a:r>
            <a:r>
              <a:rPr lang="en-US"/>
              <a:t> đứng lên và nêu ra quan điểm của mình chính là lúc bạn đang sử dụng kỹ năng đó hiệu quả</a:t>
            </a:r>
          </a:p>
          <a:p>
            <a:pPr lvl="1"/>
            <a:r>
              <a:rPr lang="en-US" b="1"/>
              <a:t>Luôn nhớ: </a:t>
            </a:r>
            <a:r>
              <a:rPr lang="vi-VN"/>
              <a:t>nở nụ cười thật tươi và cho khán giả lắng nghe những điều bạn muốn nói</a:t>
            </a:r>
            <a:endParaRPr lang="en-US"/>
          </a:p>
          <a:p>
            <a:pPr lvl="1"/>
            <a:endParaRPr lang="vi-VN"/>
          </a:p>
        </p:txBody>
      </p:sp>
      <p:sp>
        <p:nvSpPr>
          <p:cNvPr id="130" name="Google Shape;130;p3"/>
          <p:cNvSpPr txBox="1">
            <a:spLocks noGrp="1"/>
          </p:cNvSpPr>
          <p:nvPr>
            <p:ph type="title"/>
          </p:nvPr>
        </p:nvSpPr>
        <p:spPr>
          <a:xfrm>
            <a:off x="838200" y="171488"/>
            <a:ext cx="10515600" cy="1011853"/>
          </a:xfrm>
          <a:noFill/>
          <a:ln>
            <a:noFill/>
          </a:ln>
        </p:spPr>
        <p:txBody>
          <a:bodyPr spcFirstLastPara="1" wrap="square" lIns="91425" tIns="45700" rIns="91425" bIns="45700" anchor="ctr" anchorCtr="0">
            <a:normAutofit/>
          </a:bodyPr>
          <a:lstStyle/>
          <a:p>
            <a:pPr lvl="0"/>
            <a:r>
              <a:rPr lang="en-US"/>
              <a:t>Bí quyết trau dồi kỹ năng thuyết trình hiệu quả</a:t>
            </a:r>
          </a:p>
        </p:txBody>
      </p:sp>
      <p:sp>
        <p:nvSpPr>
          <p:cNvPr id="2" name="TextBox 1">
            <a:extLst>
              <a:ext uri="{FF2B5EF4-FFF2-40B4-BE49-F238E27FC236}">
                <a16:creationId xmlns:a16="http://schemas.microsoft.com/office/drawing/2014/main" id="{238836D1-8C3A-463F-F50F-415B8DC00ED6}"/>
              </a:ext>
            </a:extLst>
          </p:cNvPr>
          <p:cNvSpPr txBox="1"/>
          <p:nvPr/>
        </p:nvSpPr>
        <p:spPr>
          <a:xfrm>
            <a:off x="10872439" y="6176963"/>
            <a:ext cx="1103971" cy="307777"/>
          </a:xfrm>
          <a:prstGeom prst="rect">
            <a:avLst/>
          </a:prstGeom>
          <a:noFill/>
        </p:spPr>
        <p:txBody>
          <a:bodyPr wrap="square" rtlCol="0">
            <a:spAutoFit/>
          </a:bodyPr>
          <a:lstStyle/>
          <a:p>
            <a:pPr algn="ctr"/>
            <a:r>
              <a:rPr lang="en-US"/>
              <a:t>5/23</a:t>
            </a:r>
          </a:p>
        </p:txBody>
      </p:sp>
    </p:spTree>
    <p:extLst>
      <p:ext uri="{BB962C8B-B14F-4D97-AF65-F5344CB8AC3E}">
        <p14:creationId xmlns:p14="http://schemas.microsoft.com/office/powerpoint/2010/main" val="418048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body" idx="1"/>
          </p:nvPr>
        </p:nvSpPr>
        <p:spPr>
          <a:xfrm>
            <a:off x="838200" y="1419225"/>
            <a:ext cx="6465849" cy="4757738"/>
          </a:xfrm>
          <a:noFill/>
          <a:ln>
            <a:noFill/>
          </a:ln>
        </p:spPr>
        <p:txBody>
          <a:bodyPr spcFirstLastPara="1" wrap="square" lIns="91425" tIns="45700" rIns="91425" bIns="45700" anchor="t" anchorCtr="0">
            <a:normAutofit/>
          </a:bodyPr>
          <a:lstStyle/>
          <a:p>
            <a:pPr marL="533400" indent="-457200">
              <a:buFont typeface="+mj-lt"/>
              <a:buAutoNum type="arabicPeriod" startAt="2"/>
            </a:pPr>
            <a:r>
              <a:rPr lang="en-US"/>
              <a:t>Hiểu về người nghe</a:t>
            </a:r>
          </a:p>
          <a:p>
            <a:pPr lvl="1"/>
            <a:r>
              <a:rPr lang="en-US"/>
              <a:t>Là khâu quan trọng để rèn luyện kỹ năng thuyết trình</a:t>
            </a:r>
          </a:p>
          <a:p>
            <a:pPr lvl="1"/>
            <a:r>
              <a:rPr lang="vi-VN"/>
              <a:t>Nếu đám đông ngồi phía dưới là nỗi ám ảnh lớn nhất đối với bạn</a:t>
            </a:r>
            <a:r>
              <a:rPr lang="en-US"/>
              <a:t> -&gt; tạo không khí quen thuộc, giảm sự căng thẳng</a:t>
            </a:r>
          </a:p>
          <a:p>
            <a:pPr lvl="1"/>
            <a:r>
              <a:rPr lang="en-US" b="1"/>
              <a:t>Cần tìm hiểu:</a:t>
            </a:r>
            <a:r>
              <a:rPr lang="en-US"/>
              <a:t> người nghe</a:t>
            </a:r>
            <a:r>
              <a:rPr lang="vi-VN"/>
              <a:t> là ai, họ muốn nghe điều gì, và vấn để mà họ đang cần được giải quyết</a:t>
            </a:r>
          </a:p>
        </p:txBody>
      </p:sp>
      <p:sp>
        <p:nvSpPr>
          <p:cNvPr id="130" name="Google Shape;130;p3"/>
          <p:cNvSpPr txBox="1">
            <a:spLocks noGrp="1"/>
          </p:cNvSpPr>
          <p:nvPr>
            <p:ph type="title"/>
          </p:nvPr>
        </p:nvSpPr>
        <p:spPr>
          <a:xfrm>
            <a:off x="838200" y="171488"/>
            <a:ext cx="10515600" cy="1011853"/>
          </a:xfrm>
          <a:noFill/>
          <a:ln>
            <a:noFill/>
          </a:ln>
        </p:spPr>
        <p:txBody>
          <a:bodyPr spcFirstLastPara="1" wrap="square" lIns="91425" tIns="45700" rIns="91425" bIns="45700" anchor="ctr" anchorCtr="0">
            <a:normAutofit/>
          </a:bodyPr>
          <a:lstStyle/>
          <a:p>
            <a:pPr lvl="0"/>
            <a:r>
              <a:rPr lang="en-US"/>
              <a:t>Bí quyết trau dồi kỹ năng thuyết trình hiệu quả</a:t>
            </a:r>
          </a:p>
        </p:txBody>
      </p:sp>
      <p:pic>
        <p:nvPicPr>
          <p:cNvPr id="3" name="Picture 2">
            <a:extLst>
              <a:ext uri="{FF2B5EF4-FFF2-40B4-BE49-F238E27FC236}">
                <a16:creationId xmlns:a16="http://schemas.microsoft.com/office/drawing/2014/main" id="{49A3B36A-E457-9628-B29A-B404D3709D14}"/>
              </a:ext>
            </a:extLst>
          </p:cNvPr>
          <p:cNvPicPr>
            <a:picLocks noChangeAspect="1"/>
          </p:cNvPicPr>
          <p:nvPr/>
        </p:nvPicPr>
        <p:blipFill>
          <a:blip r:embed="rId3"/>
          <a:stretch>
            <a:fillRect/>
          </a:stretch>
        </p:blipFill>
        <p:spPr>
          <a:xfrm>
            <a:off x="7450937" y="1918213"/>
            <a:ext cx="4529126" cy="3021573"/>
          </a:xfrm>
          <a:prstGeom prst="rect">
            <a:avLst/>
          </a:prstGeom>
        </p:spPr>
      </p:pic>
      <p:sp>
        <p:nvSpPr>
          <p:cNvPr id="4" name="TextBox 3">
            <a:extLst>
              <a:ext uri="{FF2B5EF4-FFF2-40B4-BE49-F238E27FC236}">
                <a16:creationId xmlns:a16="http://schemas.microsoft.com/office/drawing/2014/main" id="{F5B74546-E75E-7926-0D07-F7BD2E749175}"/>
              </a:ext>
            </a:extLst>
          </p:cNvPr>
          <p:cNvSpPr txBox="1"/>
          <p:nvPr/>
        </p:nvSpPr>
        <p:spPr>
          <a:xfrm>
            <a:off x="10872439" y="6176963"/>
            <a:ext cx="1103971" cy="307777"/>
          </a:xfrm>
          <a:prstGeom prst="rect">
            <a:avLst/>
          </a:prstGeom>
          <a:noFill/>
        </p:spPr>
        <p:txBody>
          <a:bodyPr wrap="square" rtlCol="0">
            <a:spAutoFit/>
          </a:bodyPr>
          <a:lstStyle/>
          <a:p>
            <a:pPr algn="ctr"/>
            <a:r>
              <a:rPr lang="en-US"/>
              <a:t>6/23</a:t>
            </a:r>
          </a:p>
        </p:txBody>
      </p:sp>
    </p:spTree>
    <p:extLst>
      <p:ext uri="{BB962C8B-B14F-4D97-AF65-F5344CB8AC3E}">
        <p14:creationId xmlns:p14="http://schemas.microsoft.com/office/powerpoint/2010/main" val="307990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body" idx="1"/>
          </p:nvPr>
        </p:nvSpPr>
        <p:spPr>
          <a:xfrm>
            <a:off x="838200" y="1419225"/>
            <a:ext cx="10625254" cy="4757738"/>
          </a:xfrm>
          <a:noFill/>
          <a:ln>
            <a:noFill/>
          </a:ln>
        </p:spPr>
        <p:txBody>
          <a:bodyPr spcFirstLastPara="1" wrap="square" lIns="91425" tIns="45700" rIns="91425" bIns="45700" anchor="t" anchorCtr="0">
            <a:normAutofit/>
          </a:bodyPr>
          <a:lstStyle/>
          <a:p>
            <a:pPr marL="533400" indent="-457200">
              <a:buFont typeface="+mj-lt"/>
              <a:buAutoNum type="arabicPeriod" startAt="3"/>
            </a:pPr>
            <a:r>
              <a:rPr lang="vi-VN"/>
              <a:t>Chuẩn bị tài liệu và nội dung bài thuyết trình thật kỹ lưỡng</a:t>
            </a:r>
            <a:endParaRPr lang="en-US"/>
          </a:p>
          <a:p>
            <a:pPr lvl="1"/>
            <a:r>
              <a:rPr lang="en-US"/>
              <a:t>Đây là một trong những yếu tố then chốt quyết định sự tự tin trong buổi thuyết trình</a:t>
            </a:r>
          </a:p>
          <a:p>
            <a:pPr lvl="1"/>
            <a:r>
              <a:rPr lang="en-US"/>
              <a:t>Cần đặt câu hỏi: </a:t>
            </a:r>
            <a:r>
              <a:rPr lang="vi-VN" b="1" i="1"/>
              <a:t>điều gì</a:t>
            </a:r>
            <a:r>
              <a:rPr lang="en-US" b="1" i="1"/>
              <a:t> đạt được</a:t>
            </a:r>
            <a:r>
              <a:rPr lang="vi-VN" b="1" i="1"/>
              <a:t> sau buổi thuyết trình và nó sẽ mang lại lợi ích gì cho người nghe</a:t>
            </a:r>
            <a:r>
              <a:rPr lang="en-US" b="1" i="1"/>
              <a:t>?</a:t>
            </a:r>
          </a:p>
          <a:p>
            <a:pPr lvl="1"/>
            <a:r>
              <a:rPr lang="en-US"/>
              <a:t>N</a:t>
            </a:r>
            <a:r>
              <a:rPr lang="vi-VN"/>
              <a:t>ghiên cứu các tài liệu liên quan và chuẩn bị thêm các yếu tố từ hình ảnh cho đến âm thanh nếu cần thiết</a:t>
            </a:r>
            <a:endParaRPr lang="en-US"/>
          </a:p>
          <a:p>
            <a:pPr marL="533400" indent="-457200">
              <a:buFont typeface="+mj-lt"/>
              <a:buAutoNum type="arabicPeriod" startAt="3"/>
            </a:pPr>
            <a:r>
              <a:rPr lang="vi-VN"/>
              <a:t>Cố gắng nói thật tự nhiên, đừng đọc từ kịch bản</a:t>
            </a:r>
            <a:endParaRPr lang="en-US"/>
          </a:p>
          <a:p>
            <a:pPr lvl="1"/>
            <a:r>
              <a:rPr lang="en-US"/>
              <a:t>L</a:t>
            </a:r>
            <a:r>
              <a:rPr lang="vi-VN"/>
              <a:t>ỗi hay gặp nhất khi thuyết trình chính là nhìn vào giấy và đọc toàn bộ nội dung</a:t>
            </a:r>
          </a:p>
        </p:txBody>
      </p:sp>
      <p:sp>
        <p:nvSpPr>
          <p:cNvPr id="130" name="Google Shape;130;p3"/>
          <p:cNvSpPr txBox="1">
            <a:spLocks noGrp="1"/>
          </p:cNvSpPr>
          <p:nvPr>
            <p:ph type="title"/>
          </p:nvPr>
        </p:nvSpPr>
        <p:spPr>
          <a:xfrm>
            <a:off x="838200" y="171488"/>
            <a:ext cx="10515600" cy="1011853"/>
          </a:xfrm>
          <a:noFill/>
          <a:ln>
            <a:noFill/>
          </a:ln>
        </p:spPr>
        <p:txBody>
          <a:bodyPr spcFirstLastPara="1" wrap="square" lIns="91425" tIns="45700" rIns="91425" bIns="45700" anchor="ctr" anchorCtr="0">
            <a:normAutofit/>
          </a:bodyPr>
          <a:lstStyle/>
          <a:p>
            <a:pPr lvl="0"/>
            <a:r>
              <a:rPr lang="en-US"/>
              <a:t>Bí quyết trau dồi kỹ năng thuyết trình hiệu quả</a:t>
            </a:r>
          </a:p>
        </p:txBody>
      </p:sp>
      <p:sp>
        <p:nvSpPr>
          <p:cNvPr id="2" name="TextBox 1">
            <a:extLst>
              <a:ext uri="{FF2B5EF4-FFF2-40B4-BE49-F238E27FC236}">
                <a16:creationId xmlns:a16="http://schemas.microsoft.com/office/drawing/2014/main" id="{9106C21B-7043-2F65-6775-3BF7F868C943}"/>
              </a:ext>
            </a:extLst>
          </p:cNvPr>
          <p:cNvSpPr txBox="1"/>
          <p:nvPr/>
        </p:nvSpPr>
        <p:spPr>
          <a:xfrm>
            <a:off x="10872439" y="6176963"/>
            <a:ext cx="1103971" cy="307777"/>
          </a:xfrm>
          <a:prstGeom prst="rect">
            <a:avLst/>
          </a:prstGeom>
          <a:noFill/>
        </p:spPr>
        <p:txBody>
          <a:bodyPr wrap="square" rtlCol="0">
            <a:spAutoFit/>
          </a:bodyPr>
          <a:lstStyle/>
          <a:p>
            <a:pPr algn="ctr"/>
            <a:r>
              <a:rPr lang="en-US"/>
              <a:t>7/23</a:t>
            </a:r>
          </a:p>
        </p:txBody>
      </p:sp>
    </p:spTree>
    <p:extLst>
      <p:ext uri="{BB962C8B-B14F-4D97-AF65-F5344CB8AC3E}">
        <p14:creationId xmlns:p14="http://schemas.microsoft.com/office/powerpoint/2010/main" val="256685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body" idx="1"/>
          </p:nvPr>
        </p:nvSpPr>
        <p:spPr>
          <a:xfrm>
            <a:off x="838200" y="1419225"/>
            <a:ext cx="10625254" cy="4757738"/>
          </a:xfrm>
          <a:noFill/>
          <a:ln>
            <a:noFill/>
          </a:ln>
        </p:spPr>
        <p:txBody>
          <a:bodyPr spcFirstLastPara="1" wrap="square" lIns="91425" tIns="45700" rIns="91425" bIns="45700" anchor="t" anchorCtr="0">
            <a:normAutofit/>
          </a:bodyPr>
          <a:lstStyle/>
          <a:p>
            <a:pPr marL="533400" indent="-457200">
              <a:buFont typeface="+mj-lt"/>
              <a:buAutoNum type="arabicPeriod" startAt="5"/>
            </a:pPr>
            <a:r>
              <a:rPr lang="vi-VN"/>
              <a:t>Một chút hài hước, một câu chuyện thú vị sẽ giúp bài thuyết trình thêm phần hấp dẫn</a:t>
            </a:r>
            <a:endParaRPr lang="en-US"/>
          </a:p>
          <a:p>
            <a:pPr lvl="1"/>
            <a:r>
              <a:rPr lang="en-US"/>
              <a:t>Nói đúng + sự hài hước thông minh = buổi thuyết trình hoàn hảo</a:t>
            </a:r>
          </a:p>
          <a:p>
            <a:pPr lvl="1"/>
            <a:r>
              <a:rPr lang="en-US"/>
              <a:t>Cần l</a:t>
            </a:r>
            <a:r>
              <a:rPr lang="vi-VN"/>
              <a:t>ồng ghép thêm một câu chuyện có liên quan đến nội dung bạn nói để tăng thêm phần sinh động</a:t>
            </a:r>
          </a:p>
        </p:txBody>
      </p:sp>
      <p:sp>
        <p:nvSpPr>
          <p:cNvPr id="130" name="Google Shape;130;p3"/>
          <p:cNvSpPr txBox="1">
            <a:spLocks noGrp="1"/>
          </p:cNvSpPr>
          <p:nvPr>
            <p:ph type="title"/>
          </p:nvPr>
        </p:nvSpPr>
        <p:spPr>
          <a:xfrm>
            <a:off x="838200" y="171488"/>
            <a:ext cx="10515600" cy="1011853"/>
          </a:xfrm>
          <a:noFill/>
          <a:ln>
            <a:noFill/>
          </a:ln>
        </p:spPr>
        <p:txBody>
          <a:bodyPr spcFirstLastPara="1" wrap="square" lIns="91425" tIns="45700" rIns="91425" bIns="45700" anchor="ctr" anchorCtr="0">
            <a:normAutofit/>
          </a:bodyPr>
          <a:lstStyle/>
          <a:p>
            <a:pPr lvl="0"/>
            <a:r>
              <a:rPr lang="en-US"/>
              <a:t>Bí quyết trau dồi kỹ năng thuyết trình hiệu quả</a:t>
            </a:r>
          </a:p>
        </p:txBody>
      </p:sp>
      <p:pic>
        <p:nvPicPr>
          <p:cNvPr id="3" name="Picture 2">
            <a:extLst>
              <a:ext uri="{FF2B5EF4-FFF2-40B4-BE49-F238E27FC236}">
                <a16:creationId xmlns:a16="http://schemas.microsoft.com/office/drawing/2014/main" id="{3B51A6D9-7DEE-4830-DAE9-DC3BAFBE3ED4}"/>
              </a:ext>
            </a:extLst>
          </p:cNvPr>
          <p:cNvPicPr>
            <a:picLocks noChangeAspect="1"/>
          </p:cNvPicPr>
          <p:nvPr/>
        </p:nvPicPr>
        <p:blipFill>
          <a:blip r:embed="rId3"/>
          <a:stretch>
            <a:fillRect/>
          </a:stretch>
        </p:blipFill>
        <p:spPr>
          <a:xfrm>
            <a:off x="6713034" y="3661897"/>
            <a:ext cx="4640766" cy="3054252"/>
          </a:xfrm>
          <a:prstGeom prst="rect">
            <a:avLst/>
          </a:prstGeom>
        </p:spPr>
      </p:pic>
      <p:sp>
        <p:nvSpPr>
          <p:cNvPr id="4" name="TextBox 3">
            <a:extLst>
              <a:ext uri="{FF2B5EF4-FFF2-40B4-BE49-F238E27FC236}">
                <a16:creationId xmlns:a16="http://schemas.microsoft.com/office/drawing/2014/main" id="{FC3BF10E-4D15-4B98-D1E8-992D319E9877}"/>
              </a:ext>
            </a:extLst>
          </p:cNvPr>
          <p:cNvSpPr txBox="1"/>
          <p:nvPr/>
        </p:nvSpPr>
        <p:spPr>
          <a:xfrm>
            <a:off x="10872439" y="6176963"/>
            <a:ext cx="1103971" cy="307777"/>
          </a:xfrm>
          <a:prstGeom prst="rect">
            <a:avLst/>
          </a:prstGeom>
          <a:noFill/>
        </p:spPr>
        <p:txBody>
          <a:bodyPr wrap="square" rtlCol="0">
            <a:spAutoFit/>
          </a:bodyPr>
          <a:lstStyle/>
          <a:p>
            <a:pPr algn="ctr"/>
            <a:r>
              <a:rPr lang="en-US"/>
              <a:t>8/23</a:t>
            </a:r>
          </a:p>
        </p:txBody>
      </p:sp>
    </p:spTree>
    <p:extLst>
      <p:ext uri="{BB962C8B-B14F-4D97-AF65-F5344CB8AC3E}">
        <p14:creationId xmlns:p14="http://schemas.microsoft.com/office/powerpoint/2010/main" val="96053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tion level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30565</TotalTime>
  <Words>1870</Words>
  <Application>Microsoft Office PowerPoint</Application>
  <PresentationFormat>Widescreen</PresentationFormat>
  <Paragraphs>174</Paragraphs>
  <Slides>23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Times New Roman</vt:lpstr>
      <vt:lpstr>Arial</vt:lpstr>
      <vt:lpstr>Noto Sans Symbols</vt:lpstr>
      <vt:lpstr>Century Gothic</vt:lpstr>
      <vt:lpstr>Presentation level design</vt:lpstr>
      <vt:lpstr>PowerPoint Presentation</vt:lpstr>
      <vt:lpstr>Nội dung trình bày</vt:lpstr>
      <vt:lpstr>Thuyết trình</vt:lpstr>
      <vt:lpstr>Kỹ năng thuyết</vt:lpstr>
      <vt:lpstr>Yếu tố cơ bản cho một buổi thuyết trình hiệu quả</vt:lpstr>
      <vt:lpstr>Bí quyết trau dồi kỹ năng thuyết trình hiệu quả</vt:lpstr>
      <vt:lpstr>Bí quyết trau dồi kỹ năng thuyết trình hiệu quả</vt:lpstr>
      <vt:lpstr>Bí quyết trau dồi kỹ năng thuyết trình hiệu quả</vt:lpstr>
      <vt:lpstr>Bí quyết trau dồi kỹ năng thuyết trình hiệu quả</vt:lpstr>
      <vt:lpstr>Bí quyết trau dồi kỹ năng thuyết trình hiệu quả</vt:lpstr>
      <vt:lpstr>Bí quyết trau dồi kỹ năng thuyết trình hiệu quả</vt:lpstr>
      <vt:lpstr>Các bước cần thiết cho buổi thuyết trình</vt:lpstr>
      <vt:lpstr>Các bước cần thiết cho buổi thuyết trình</vt:lpstr>
      <vt:lpstr>Các bước cần thiết cho buổi thuyết trình</vt:lpstr>
      <vt:lpstr>Một số vấn đề cần lưu ý cho buổi thuyết trình</vt:lpstr>
      <vt:lpstr>Một số vấn đề cần lưu ý cho buổi thuyết trình</vt:lpstr>
      <vt:lpstr>Nguyên tắc chuẩn bị slide cho bài thuyết trình</vt:lpstr>
      <vt:lpstr>Nguyên tắc chuẩn bị slide cho bài thuyết trình</vt:lpstr>
      <vt:lpstr>Nguyên tắc chuẩn bị slide cho bài thuyết trình</vt:lpstr>
      <vt:lpstr>Nguyên tắc chuẩn bị slide cho bài thuyết trình</vt:lpstr>
      <vt:lpstr>Nguyên tắc chuẩn bị slide cho bài thuyết trình</vt:lpstr>
      <vt:lpstr>Kết luận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ĐẠI HỌC PHẠM VĂN ĐỒNG KHOA CÔNG NGHỆ THÔNG TIN -----o0o-----</dc:title>
  <dc:creator>user</dc:creator>
  <cp:lastModifiedBy>van trung pham</cp:lastModifiedBy>
  <cp:revision>115</cp:revision>
  <dcterms:created xsi:type="dcterms:W3CDTF">2015-05-28T02:03:45Z</dcterms:created>
  <dcterms:modified xsi:type="dcterms:W3CDTF">2023-09-06T08:44:56Z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TC034605409991</vt:lpwstr>
  </property>
</Properties>
</file>