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57" r:id="rId2"/>
    <p:sldId id="463" r:id="rId3"/>
    <p:sldId id="464" r:id="rId4"/>
    <p:sldId id="266" r:id="rId5"/>
    <p:sldId id="269" r:id="rId6"/>
    <p:sldId id="454" r:id="rId7"/>
    <p:sldId id="459" r:id="rId8"/>
    <p:sldId id="298" r:id="rId9"/>
    <p:sldId id="352" r:id="rId10"/>
    <p:sldId id="357" r:id="rId11"/>
    <p:sldId id="282" r:id="rId12"/>
    <p:sldId id="300" r:id="rId13"/>
    <p:sldId id="465" r:id="rId14"/>
    <p:sldId id="460" r:id="rId15"/>
    <p:sldId id="421" r:id="rId16"/>
    <p:sldId id="430" r:id="rId17"/>
    <p:sldId id="461" r:id="rId18"/>
    <p:sldId id="462" r:id="rId19"/>
    <p:sldId id="452" r:id="rId20"/>
    <p:sldId id="436" r:id="rId21"/>
    <p:sldId id="449" r:id="rId22"/>
    <p:sldId id="450" r:id="rId23"/>
    <p:sldId id="444" r:id="rId24"/>
    <p:sldId id="445" r:id="rId25"/>
    <p:sldId id="447" r:id="rId26"/>
    <p:sldId id="435" r:id="rId27"/>
    <p:sldId id="433" r:id="rId28"/>
    <p:sldId id="434" r:id="rId29"/>
    <p:sldId id="439" r:id="rId30"/>
    <p:sldId id="451" r:id="rId31"/>
    <p:sldId id="419" r:id="rId32"/>
    <p:sldId id="431" r:id="rId33"/>
    <p:sldId id="437" r:id="rId34"/>
    <p:sldId id="438" r:id="rId35"/>
    <p:sldId id="440" r:id="rId36"/>
    <p:sldId id="441" r:id="rId37"/>
    <p:sldId id="442" r:id="rId38"/>
    <p:sldId id="446" r:id="rId39"/>
    <p:sldId id="453" r:id="rId40"/>
    <p:sldId id="457" r:id="rId41"/>
    <p:sldId id="458" r:id="rId42"/>
    <p:sldId id="466" r:id="rId43"/>
    <p:sldId id="258" r:id="rId44"/>
    <p:sldId id="299" r:id="rId45"/>
    <p:sldId id="290" r:id="rId46"/>
    <p:sldId id="341" r:id="rId47"/>
    <p:sldId id="371" r:id="rId48"/>
    <p:sldId id="288" r:id="rId49"/>
  </p:sldIdLst>
  <p:sldSz cx="22399625" cy="12599988"/>
  <p:notesSz cx="6858000" cy="9144000"/>
  <p:defaultTextStyle>
    <a:defPPr>
      <a:defRPr lang="vi-VN"/>
    </a:defPPr>
    <a:lvl1pPr marL="0" algn="l" defTabSz="2159486" rtl="0" eaLnBrk="1" latinLnBrk="0" hangingPunct="1">
      <a:defRPr sz="4249" kern="1200">
        <a:solidFill>
          <a:schemeClr val="tx1"/>
        </a:solidFill>
        <a:latin typeface="+mn-lt"/>
        <a:ea typeface="+mn-ea"/>
        <a:cs typeface="+mn-cs"/>
      </a:defRPr>
    </a:lvl1pPr>
    <a:lvl2pPr marL="1079748" algn="l" defTabSz="2159486" rtl="0" eaLnBrk="1" latinLnBrk="0" hangingPunct="1">
      <a:defRPr sz="4249" kern="1200">
        <a:solidFill>
          <a:schemeClr val="tx1"/>
        </a:solidFill>
        <a:latin typeface="+mn-lt"/>
        <a:ea typeface="+mn-ea"/>
        <a:cs typeface="+mn-cs"/>
      </a:defRPr>
    </a:lvl2pPr>
    <a:lvl3pPr marL="2159486" algn="l" defTabSz="2159486" rtl="0" eaLnBrk="1" latinLnBrk="0" hangingPunct="1">
      <a:defRPr sz="4249" kern="1200">
        <a:solidFill>
          <a:schemeClr val="tx1"/>
        </a:solidFill>
        <a:latin typeface="+mn-lt"/>
        <a:ea typeface="+mn-ea"/>
        <a:cs typeface="+mn-cs"/>
      </a:defRPr>
    </a:lvl3pPr>
    <a:lvl4pPr marL="3239234" algn="l" defTabSz="2159486" rtl="0" eaLnBrk="1" latinLnBrk="0" hangingPunct="1">
      <a:defRPr sz="4249" kern="1200">
        <a:solidFill>
          <a:schemeClr val="tx1"/>
        </a:solidFill>
        <a:latin typeface="+mn-lt"/>
        <a:ea typeface="+mn-ea"/>
        <a:cs typeface="+mn-cs"/>
      </a:defRPr>
    </a:lvl4pPr>
    <a:lvl5pPr marL="4318982" algn="l" defTabSz="2159486" rtl="0" eaLnBrk="1" latinLnBrk="0" hangingPunct="1">
      <a:defRPr sz="4249" kern="1200">
        <a:solidFill>
          <a:schemeClr val="tx1"/>
        </a:solidFill>
        <a:latin typeface="+mn-lt"/>
        <a:ea typeface="+mn-ea"/>
        <a:cs typeface="+mn-cs"/>
      </a:defRPr>
    </a:lvl5pPr>
    <a:lvl6pPr marL="5398720" algn="l" defTabSz="2159486" rtl="0" eaLnBrk="1" latinLnBrk="0" hangingPunct="1">
      <a:defRPr sz="4249" kern="1200">
        <a:solidFill>
          <a:schemeClr val="tx1"/>
        </a:solidFill>
        <a:latin typeface="+mn-lt"/>
        <a:ea typeface="+mn-ea"/>
        <a:cs typeface="+mn-cs"/>
      </a:defRPr>
    </a:lvl6pPr>
    <a:lvl7pPr marL="6478468" algn="l" defTabSz="2159486" rtl="0" eaLnBrk="1" latinLnBrk="0" hangingPunct="1">
      <a:defRPr sz="4249" kern="1200">
        <a:solidFill>
          <a:schemeClr val="tx1"/>
        </a:solidFill>
        <a:latin typeface="+mn-lt"/>
        <a:ea typeface="+mn-ea"/>
        <a:cs typeface="+mn-cs"/>
      </a:defRPr>
    </a:lvl7pPr>
    <a:lvl8pPr marL="7558206" algn="l" defTabSz="2159486" rtl="0" eaLnBrk="1" latinLnBrk="0" hangingPunct="1">
      <a:defRPr sz="4249" kern="1200">
        <a:solidFill>
          <a:schemeClr val="tx1"/>
        </a:solidFill>
        <a:latin typeface="+mn-lt"/>
        <a:ea typeface="+mn-ea"/>
        <a:cs typeface="+mn-cs"/>
      </a:defRPr>
    </a:lvl8pPr>
    <a:lvl9pPr marL="8637954" algn="l" defTabSz="2159486" rtl="0" eaLnBrk="1" latinLnBrk="0" hangingPunct="1">
      <a:defRPr sz="4249"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968">
          <p15:clr>
            <a:srgbClr val="A4A3A4"/>
          </p15:clr>
        </p15:guide>
        <p15:guide id="2" pos="7055">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oc Duong" initials="ND" lastIdx="2" clrIdx="0">
    <p:extLst>
      <p:ext uri="{19B8F6BF-5375-455C-9EA6-DF929625EA0E}">
        <p15:presenceInfo xmlns="" xmlns:p15="http://schemas.microsoft.com/office/powerpoint/2012/main" userId="796bea7e5e51a9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D1121"/>
    <a:srgbClr val="CB0F1D"/>
    <a:srgbClr val="F14D59"/>
    <a:srgbClr val="EE2434"/>
    <a:srgbClr val="000000"/>
    <a:srgbClr val="FF6565"/>
    <a:srgbClr val="9B0B11"/>
    <a:srgbClr val="FEBF0A"/>
    <a:srgbClr val="5AA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82869" autoAdjust="0"/>
  </p:normalViewPr>
  <p:slideViewPr>
    <p:cSldViewPr snapToGrid="0">
      <p:cViewPr varScale="1">
        <p:scale>
          <a:sx n="33" d="100"/>
          <a:sy n="33" d="100"/>
        </p:scale>
        <p:origin x="-894" y="-78"/>
      </p:cViewPr>
      <p:guideLst>
        <p:guide orient="horz" pos="3968"/>
        <p:guide pos="7055"/>
      </p:guideLst>
    </p:cSldViewPr>
  </p:slideViewPr>
  <p:notesTextViewPr>
    <p:cViewPr>
      <p:scale>
        <a:sx n="100" d="100"/>
        <a:sy n="100" d="100"/>
      </p:scale>
      <p:origin x="0" y="0"/>
    </p:cViewPr>
  </p:notesTextViewPr>
  <p:sorterViewPr>
    <p:cViewPr>
      <p:scale>
        <a:sx n="100" d="100"/>
        <a:sy n="100" d="100"/>
      </p:scale>
      <p:origin x="0" y="23178"/>
    </p:cViewPr>
  </p:sorter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KHAI THÁC THÔNG TIN GIẤY TỜ TÍCH HỢP</a:t>
            </a:r>
          </a:p>
        </c:rich>
      </c:tx>
      <c:layout/>
      <c:overlay val="0"/>
      <c:spPr>
        <a:noFill/>
        <a:ln>
          <a:noFill/>
        </a:ln>
        <a:effectLst/>
      </c:spPr>
    </c:title>
    <c:autoTitleDeleted val="0"/>
    <c:plotArea>
      <c:layout/>
      <c:barChart>
        <c:barDir val="bar"/>
        <c:grouping val="clustered"/>
        <c:varyColors val="0"/>
        <c:ser>
          <c:idx val="0"/>
          <c:order val="0"/>
          <c:tx>
            <c:strRef>
              <c:f>Sheet1!$B$1</c:f>
              <c:strCache>
                <c:ptCount val="1"/>
                <c:pt idx="0">
                  <c:v>Người phụ thuộc</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Trung bình
lượt/ ngày</c:v>
                </c:pt>
              </c:strCache>
            </c:strRef>
          </c:cat>
          <c:val>
            <c:numRef>
              <c:f>Sheet1!$B$2</c:f>
              <c:numCache>
                <c:formatCode>#,##0</c:formatCode>
                <c:ptCount val="1"/>
                <c:pt idx="0">
                  <c:v>53250</c:v>
                </c:pt>
              </c:numCache>
            </c:numRef>
          </c:val>
          <c:extLst xmlns:c16r2="http://schemas.microsoft.com/office/drawing/2015/06/chart">
            <c:ext xmlns:c16="http://schemas.microsoft.com/office/drawing/2014/chart" uri="{C3380CC4-5D6E-409C-BE32-E72D297353CC}">
              <c16:uniqueId val="{00000000-E5AB-49F5-9853-2871683B9740}"/>
            </c:ext>
          </c:extLst>
        </c:ser>
        <c:ser>
          <c:idx val="1"/>
          <c:order val="1"/>
          <c:tx>
            <c:strRef>
              <c:f>Sheet1!$C$1</c:f>
              <c:strCache>
                <c:ptCount val="1"/>
                <c:pt idx="0">
                  <c:v>Đăng ký xe</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Trung bình
lượt/ ngày</c:v>
                </c:pt>
              </c:strCache>
            </c:strRef>
          </c:cat>
          <c:val>
            <c:numRef>
              <c:f>Sheet1!$C$2</c:f>
              <c:numCache>
                <c:formatCode>#,##0</c:formatCode>
                <c:ptCount val="1"/>
                <c:pt idx="0">
                  <c:v>98022</c:v>
                </c:pt>
              </c:numCache>
            </c:numRef>
          </c:val>
          <c:extLst xmlns:c16r2="http://schemas.microsoft.com/office/drawing/2015/06/chart">
            <c:ext xmlns:c16="http://schemas.microsoft.com/office/drawing/2014/chart" uri="{C3380CC4-5D6E-409C-BE32-E72D297353CC}">
              <c16:uniqueId val="{00000001-E5AB-49F5-9853-2871683B9740}"/>
            </c:ext>
          </c:extLst>
        </c:ser>
        <c:ser>
          <c:idx val="2"/>
          <c:order val="2"/>
          <c:tx>
            <c:strRef>
              <c:f>Sheet1!$D$1</c:f>
              <c:strCache>
                <c:ptCount val="1"/>
                <c:pt idx="0">
                  <c:v>Sổ hộ khẩu điện tử</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Trung bình
lượt/ ngày</c:v>
                </c:pt>
              </c:strCache>
            </c:strRef>
          </c:cat>
          <c:val>
            <c:numRef>
              <c:f>Sheet1!$D$2</c:f>
              <c:numCache>
                <c:formatCode>#,##0</c:formatCode>
                <c:ptCount val="1"/>
                <c:pt idx="0">
                  <c:v>142836</c:v>
                </c:pt>
              </c:numCache>
            </c:numRef>
          </c:val>
          <c:extLst xmlns:c16r2="http://schemas.microsoft.com/office/drawing/2015/06/chart">
            <c:ext xmlns:c16="http://schemas.microsoft.com/office/drawing/2014/chart" uri="{C3380CC4-5D6E-409C-BE32-E72D297353CC}">
              <c16:uniqueId val="{00000002-E5AB-49F5-9853-2871683B9740}"/>
            </c:ext>
          </c:extLst>
        </c:ser>
        <c:ser>
          <c:idx val="3"/>
          <c:order val="3"/>
          <c:tx>
            <c:strRef>
              <c:f>Sheet1!$E$1</c:f>
              <c:strCache>
                <c:ptCount val="1"/>
                <c:pt idx="0">
                  <c:v>Bảo hiểm y tế</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Trung bình
lượt/ ngày</c:v>
                </c:pt>
              </c:strCache>
            </c:strRef>
          </c:cat>
          <c:val>
            <c:numRef>
              <c:f>Sheet1!$E$2</c:f>
              <c:numCache>
                <c:formatCode>#,##0</c:formatCode>
                <c:ptCount val="1"/>
                <c:pt idx="0">
                  <c:v>174744</c:v>
                </c:pt>
              </c:numCache>
            </c:numRef>
          </c:val>
          <c:extLst xmlns:c16r2="http://schemas.microsoft.com/office/drawing/2015/06/chart">
            <c:ext xmlns:c16="http://schemas.microsoft.com/office/drawing/2014/chart" uri="{C3380CC4-5D6E-409C-BE32-E72D297353CC}">
              <c16:uniqueId val="{00000003-E5AB-49F5-9853-2871683B9740}"/>
            </c:ext>
          </c:extLst>
        </c:ser>
        <c:ser>
          <c:idx val="4"/>
          <c:order val="4"/>
          <c:tx>
            <c:strRef>
              <c:f>Sheet1!$F$1</c:f>
              <c:strCache>
                <c:ptCount val="1"/>
                <c:pt idx="0">
                  <c:v>Giấy phép lái xe</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Trung bình
lượt/ ngày</c:v>
                </c:pt>
              </c:strCache>
            </c:strRef>
          </c:cat>
          <c:val>
            <c:numRef>
              <c:f>Sheet1!$F$2</c:f>
              <c:numCache>
                <c:formatCode>#,##0</c:formatCode>
                <c:ptCount val="1"/>
                <c:pt idx="0">
                  <c:v>175512</c:v>
                </c:pt>
              </c:numCache>
            </c:numRef>
          </c:val>
          <c:extLst xmlns:c16r2="http://schemas.microsoft.com/office/drawing/2015/06/chart">
            <c:ext xmlns:c16="http://schemas.microsoft.com/office/drawing/2014/chart" uri="{C3380CC4-5D6E-409C-BE32-E72D297353CC}">
              <c16:uniqueId val="{00000004-E5AB-49F5-9853-2871683B9740}"/>
            </c:ext>
          </c:extLst>
        </c:ser>
        <c:ser>
          <c:idx val="5"/>
          <c:order val="5"/>
          <c:tx>
            <c:strRef>
              <c:f>Sheet1!$G$1</c:f>
              <c:strCache>
                <c:ptCount val="1"/>
                <c:pt idx="0">
                  <c:v>Thông tin CCCD</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Trung bình
lượt/ ngày</c:v>
                </c:pt>
              </c:strCache>
            </c:strRef>
          </c:cat>
          <c:val>
            <c:numRef>
              <c:f>Sheet1!$G$2</c:f>
              <c:numCache>
                <c:formatCode>#,##0</c:formatCode>
                <c:ptCount val="1"/>
                <c:pt idx="0">
                  <c:v>227136</c:v>
                </c:pt>
              </c:numCache>
            </c:numRef>
          </c:val>
          <c:extLst xmlns:c16r2="http://schemas.microsoft.com/office/drawing/2015/06/chart">
            <c:ext xmlns:c16="http://schemas.microsoft.com/office/drawing/2014/chart" uri="{C3380CC4-5D6E-409C-BE32-E72D297353CC}">
              <c16:uniqueId val="{00000005-E5AB-49F5-9853-2871683B9740}"/>
            </c:ext>
          </c:extLst>
        </c:ser>
        <c:ser>
          <c:idx val="6"/>
          <c:order val="6"/>
          <c:tx>
            <c:strRef>
              <c:f>Sheet1!$H$1</c:f>
              <c:strCache>
                <c:ptCount val="1"/>
                <c:pt idx="0">
                  <c:v>Thông tin cá nhân</c:v>
                </c:pt>
              </c:strCache>
            </c:strRef>
          </c:tx>
          <c:spPr>
            <a:solidFill>
              <a:schemeClr val="accent1">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Trung bình
lượt/ ngày</c:v>
                </c:pt>
              </c:strCache>
            </c:strRef>
          </c:cat>
          <c:val>
            <c:numRef>
              <c:f>Sheet1!$H$2</c:f>
              <c:numCache>
                <c:formatCode>#,##0</c:formatCode>
                <c:ptCount val="1"/>
                <c:pt idx="0">
                  <c:v>262602</c:v>
                </c:pt>
              </c:numCache>
            </c:numRef>
          </c:val>
          <c:extLst xmlns:c16r2="http://schemas.microsoft.com/office/drawing/2015/06/chart">
            <c:ext xmlns:c16="http://schemas.microsoft.com/office/drawing/2014/chart" uri="{C3380CC4-5D6E-409C-BE32-E72D297353CC}">
              <c16:uniqueId val="{00000006-E5AB-49F5-9853-2871683B9740}"/>
            </c:ext>
          </c:extLst>
        </c:ser>
        <c:ser>
          <c:idx val="7"/>
          <c:order val="7"/>
          <c:tx>
            <c:strRef>
              <c:f>Sheet1!$I$1</c:f>
              <c:strCache>
                <c:ptCount val="1"/>
                <c:pt idx="0">
                  <c:v>QR Code định danh</c:v>
                </c:pt>
              </c:strCache>
            </c:strRef>
          </c:tx>
          <c:spPr>
            <a:solidFill>
              <a:schemeClr val="accent2">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Trung bình
lượt/ ngày</c:v>
                </c:pt>
              </c:strCache>
            </c:strRef>
          </c:cat>
          <c:val>
            <c:numRef>
              <c:f>Sheet1!$I$2</c:f>
              <c:numCache>
                <c:formatCode>#,##0</c:formatCode>
                <c:ptCount val="1"/>
                <c:pt idx="0">
                  <c:v>764407</c:v>
                </c:pt>
              </c:numCache>
            </c:numRef>
          </c:val>
          <c:extLst xmlns:c16r2="http://schemas.microsoft.com/office/drawing/2015/06/chart">
            <c:ext xmlns:c16="http://schemas.microsoft.com/office/drawing/2014/chart" uri="{C3380CC4-5D6E-409C-BE32-E72D297353CC}">
              <c16:uniqueId val="{00000007-E5AB-49F5-9853-2871683B9740}"/>
            </c:ext>
          </c:extLst>
        </c:ser>
        <c:dLbls>
          <c:dLblPos val="inEnd"/>
          <c:showLegendKey val="0"/>
          <c:showVal val="1"/>
          <c:showCatName val="0"/>
          <c:showSerName val="0"/>
          <c:showPercent val="0"/>
          <c:showBubbleSize val="0"/>
        </c:dLbls>
        <c:gapWidth val="65"/>
        <c:axId val="349396352"/>
        <c:axId val="349406336"/>
      </c:barChart>
      <c:catAx>
        <c:axId val="34939635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349406336"/>
        <c:crosses val="autoZero"/>
        <c:auto val="1"/>
        <c:lblAlgn val="ctr"/>
        <c:lblOffset val="100"/>
        <c:noMultiLvlLbl val="0"/>
      </c:catAx>
      <c:valAx>
        <c:axId val="349406336"/>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349396352"/>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ED87E-6CA3-4D87-B3DF-1F59C26122D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C78497F-122C-4D03-8EE3-1316C37B4B46}">
      <dgm:prSet phldrT="[Text]"/>
      <dgm:spPr/>
      <dgm:t>
        <a:bodyPr/>
        <a:lstStyle/>
        <a:p>
          <a:r>
            <a:rPr lang="en-US"/>
            <a:t>Dịch vụ công</a:t>
          </a:r>
        </a:p>
      </dgm:t>
    </dgm:pt>
    <dgm:pt modelId="{86909FE1-D5A4-461E-B950-22A27853A8ED}" type="parTrans" cxnId="{1F69123F-3EE2-457B-AC44-FEA316B4B8A8}">
      <dgm:prSet/>
      <dgm:spPr/>
      <dgm:t>
        <a:bodyPr/>
        <a:lstStyle/>
        <a:p>
          <a:endParaRPr lang="en-US"/>
        </a:p>
      </dgm:t>
    </dgm:pt>
    <dgm:pt modelId="{B8EFF503-7B99-4FDF-B6FE-A9C69F1D03FB}" type="sibTrans" cxnId="{1F69123F-3EE2-457B-AC44-FEA316B4B8A8}">
      <dgm:prSet/>
      <dgm:spPr/>
      <dgm:t>
        <a:bodyPr/>
        <a:lstStyle/>
        <a:p>
          <a:endParaRPr lang="en-US"/>
        </a:p>
      </dgm:t>
    </dgm:pt>
    <dgm:pt modelId="{9A805A7D-6526-4276-8AC3-28AA24E87672}">
      <dgm:prSet phldrT="[Text]"/>
      <dgm:spPr/>
      <dgm:t>
        <a:bodyPr/>
        <a:lstStyle/>
        <a:p>
          <a:r>
            <a:rPr lang="en-US"/>
            <a:t>Thủ tục hành chính </a:t>
          </a:r>
        </a:p>
      </dgm:t>
    </dgm:pt>
    <dgm:pt modelId="{CD4C483C-EF4A-47E3-BC28-CB71EFAFF61F}" type="parTrans" cxnId="{A955CA7A-E8D0-4A91-8DB0-28F7D58DFF11}">
      <dgm:prSet/>
      <dgm:spPr/>
      <dgm:t>
        <a:bodyPr/>
        <a:lstStyle/>
        <a:p>
          <a:endParaRPr lang="en-US"/>
        </a:p>
      </dgm:t>
    </dgm:pt>
    <dgm:pt modelId="{F93C66F5-8AF1-44FD-851F-7D86DB9EE335}" type="sibTrans" cxnId="{A955CA7A-E8D0-4A91-8DB0-28F7D58DFF11}">
      <dgm:prSet/>
      <dgm:spPr/>
      <dgm:t>
        <a:bodyPr/>
        <a:lstStyle/>
        <a:p>
          <a:endParaRPr lang="en-US"/>
        </a:p>
      </dgm:t>
    </dgm:pt>
    <dgm:pt modelId="{FEF3C0E7-BC75-4CF1-81C3-9D7C3D8B9BC3}">
      <dgm:prSet phldrT="[Text]"/>
      <dgm:spPr/>
      <dgm:t>
        <a:bodyPr/>
        <a:lstStyle/>
        <a:p>
          <a:r>
            <a:rPr lang="en-US"/>
            <a:t>Lý lịch tư pháp</a:t>
          </a:r>
        </a:p>
      </dgm:t>
    </dgm:pt>
    <dgm:pt modelId="{F758EBE4-6E09-4D7C-A955-9354FDFEE63E}" type="parTrans" cxnId="{7FFCB40C-326E-4276-8E9A-A8A6D3F45B31}">
      <dgm:prSet/>
      <dgm:spPr/>
      <dgm:t>
        <a:bodyPr/>
        <a:lstStyle/>
        <a:p>
          <a:endParaRPr lang="en-US"/>
        </a:p>
      </dgm:t>
    </dgm:pt>
    <dgm:pt modelId="{825355F0-2CD7-4A66-9FC7-11C5C69DBC13}" type="sibTrans" cxnId="{7FFCB40C-326E-4276-8E9A-A8A6D3F45B31}">
      <dgm:prSet/>
      <dgm:spPr/>
      <dgm:t>
        <a:bodyPr/>
        <a:lstStyle/>
        <a:p>
          <a:endParaRPr lang="en-US"/>
        </a:p>
      </dgm:t>
    </dgm:pt>
    <dgm:pt modelId="{3FAC7B4F-EE1C-4F5A-8748-E93B9A9DCEB3}">
      <dgm:prSet phldrT="[Text]"/>
      <dgm:spPr/>
      <dgm:t>
        <a:bodyPr/>
        <a:lstStyle/>
        <a:p>
          <a:r>
            <a:rPr lang="en-US"/>
            <a:t>Xử lý vi phạm hành chính </a:t>
          </a:r>
        </a:p>
      </dgm:t>
    </dgm:pt>
    <dgm:pt modelId="{EADFAB49-613E-43B1-BFEF-4B23655DD807}" type="parTrans" cxnId="{524997DF-5971-4A62-9FF2-F639069FE5FD}">
      <dgm:prSet/>
      <dgm:spPr/>
      <dgm:t>
        <a:bodyPr/>
        <a:lstStyle/>
        <a:p>
          <a:endParaRPr lang="en-US"/>
        </a:p>
      </dgm:t>
    </dgm:pt>
    <dgm:pt modelId="{F9CFE959-6E82-4728-8EAC-69FE4129D453}" type="sibTrans" cxnId="{524997DF-5971-4A62-9FF2-F639069FE5FD}">
      <dgm:prSet/>
      <dgm:spPr/>
      <dgm:t>
        <a:bodyPr/>
        <a:lstStyle/>
        <a:p>
          <a:endParaRPr lang="en-US"/>
        </a:p>
      </dgm:t>
    </dgm:pt>
    <dgm:pt modelId="{C323C354-3731-421A-9E87-941052F25AF2}">
      <dgm:prSet phldrT="[Text]"/>
      <dgm:spPr/>
      <dgm:t>
        <a:bodyPr/>
        <a:lstStyle/>
        <a:p>
          <a:r>
            <a:rPr lang="en-US"/>
            <a:t>Đăng ký xe</a:t>
          </a:r>
        </a:p>
      </dgm:t>
    </dgm:pt>
    <dgm:pt modelId="{9A8682F1-7DC6-4F32-A70A-DC888B8AD449}" type="parTrans" cxnId="{7425005A-DE7A-4321-BF32-0F44919DDB4C}">
      <dgm:prSet/>
      <dgm:spPr/>
      <dgm:t>
        <a:bodyPr/>
        <a:lstStyle/>
        <a:p>
          <a:endParaRPr lang="en-US"/>
        </a:p>
      </dgm:t>
    </dgm:pt>
    <dgm:pt modelId="{2A2E7B73-F56F-473B-B117-DA4B45D18F93}" type="sibTrans" cxnId="{7425005A-DE7A-4321-BF32-0F44919DDB4C}">
      <dgm:prSet/>
      <dgm:spPr/>
      <dgm:t>
        <a:bodyPr/>
        <a:lstStyle/>
        <a:p>
          <a:endParaRPr lang="en-US"/>
        </a:p>
      </dgm:t>
    </dgm:pt>
    <dgm:pt modelId="{B0570EB0-0A2C-41A5-8497-F2921739BF69}">
      <dgm:prSet phldrT="[Text]"/>
      <dgm:spPr/>
      <dgm:t>
        <a:bodyPr/>
        <a:lstStyle/>
        <a:p>
          <a:r>
            <a:rPr lang="en-US"/>
            <a:t>Đăng ký tạm trú</a:t>
          </a:r>
        </a:p>
      </dgm:t>
    </dgm:pt>
    <dgm:pt modelId="{1BA94016-E962-449F-AAAA-45DA62C46550}" type="parTrans" cxnId="{9891A37F-CCCF-4ED2-A4A4-2913A40301F6}">
      <dgm:prSet/>
      <dgm:spPr/>
      <dgm:t>
        <a:bodyPr/>
        <a:lstStyle/>
        <a:p>
          <a:endParaRPr lang="en-US"/>
        </a:p>
      </dgm:t>
    </dgm:pt>
    <dgm:pt modelId="{DF6399ED-7CA8-415B-8D24-7C74B564526D}" type="sibTrans" cxnId="{9891A37F-CCCF-4ED2-A4A4-2913A40301F6}">
      <dgm:prSet/>
      <dgm:spPr/>
      <dgm:t>
        <a:bodyPr/>
        <a:lstStyle/>
        <a:p>
          <a:endParaRPr lang="en-US"/>
        </a:p>
      </dgm:t>
    </dgm:pt>
    <dgm:pt modelId="{6A89FD2C-A0E3-4A44-8FC0-9CD3C08FA1A3}">
      <dgm:prSet phldrT="[Text]"/>
      <dgm:spPr/>
      <dgm:t>
        <a:bodyPr/>
        <a:lstStyle/>
        <a:p>
          <a:r>
            <a:rPr lang="en-US"/>
            <a:t>Xác nhận cư trú </a:t>
          </a:r>
        </a:p>
      </dgm:t>
    </dgm:pt>
    <dgm:pt modelId="{E503EAE9-97F4-448B-B163-318137A1ECA1}" type="parTrans" cxnId="{D6DDADDB-33E1-49BF-B716-DC3B428E4CE9}">
      <dgm:prSet/>
      <dgm:spPr/>
      <dgm:t>
        <a:bodyPr/>
        <a:lstStyle/>
        <a:p>
          <a:endParaRPr lang="en-US"/>
        </a:p>
      </dgm:t>
    </dgm:pt>
    <dgm:pt modelId="{43BCE131-4CB1-439B-B8D9-99C476D3972F}" type="sibTrans" cxnId="{D6DDADDB-33E1-49BF-B716-DC3B428E4CE9}">
      <dgm:prSet/>
      <dgm:spPr/>
      <dgm:t>
        <a:bodyPr/>
        <a:lstStyle/>
        <a:p>
          <a:endParaRPr lang="en-US"/>
        </a:p>
      </dgm:t>
    </dgm:pt>
    <dgm:pt modelId="{2D3538B0-3252-4C80-8F87-8B41B66F96A6}" type="pres">
      <dgm:prSet presAssocID="{00BED87E-6CA3-4D87-B3DF-1F59C26122D2}" presName="Name0" presStyleCnt="0">
        <dgm:presLayoutVars>
          <dgm:chMax val="7"/>
          <dgm:chPref val="7"/>
          <dgm:dir/>
        </dgm:presLayoutVars>
      </dgm:prSet>
      <dgm:spPr/>
      <dgm:t>
        <a:bodyPr/>
        <a:lstStyle/>
        <a:p>
          <a:endParaRPr lang="en-US"/>
        </a:p>
      </dgm:t>
    </dgm:pt>
    <dgm:pt modelId="{5B74857F-46F0-4C11-B9C0-DFEF3D9775B3}" type="pres">
      <dgm:prSet presAssocID="{00BED87E-6CA3-4D87-B3DF-1F59C26122D2}" presName="Name1" presStyleCnt="0"/>
      <dgm:spPr/>
    </dgm:pt>
    <dgm:pt modelId="{A8658667-8E98-4F8B-89C9-B2F75EE0C807}" type="pres">
      <dgm:prSet presAssocID="{00BED87E-6CA3-4D87-B3DF-1F59C26122D2}" presName="cycle" presStyleCnt="0"/>
      <dgm:spPr/>
    </dgm:pt>
    <dgm:pt modelId="{5B1FA979-2745-4A89-8418-09067ACBAC69}" type="pres">
      <dgm:prSet presAssocID="{00BED87E-6CA3-4D87-B3DF-1F59C26122D2}" presName="srcNode" presStyleLbl="node1" presStyleIdx="0" presStyleCnt="7"/>
      <dgm:spPr/>
    </dgm:pt>
    <dgm:pt modelId="{E75DB18E-8B15-40D5-A9F5-EE173535D29F}" type="pres">
      <dgm:prSet presAssocID="{00BED87E-6CA3-4D87-B3DF-1F59C26122D2}" presName="conn" presStyleLbl="parChTrans1D2" presStyleIdx="0" presStyleCnt="1"/>
      <dgm:spPr/>
      <dgm:t>
        <a:bodyPr/>
        <a:lstStyle/>
        <a:p>
          <a:endParaRPr lang="en-US"/>
        </a:p>
      </dgm:t>
    </dgm:pt>
    <dgm:pt modelId="{00FFE50B-0710-4C0E-ABE4-78B7D8DD7DEF}" type="pres">
      <dgm:prSet presAssocID="{00BED87E-6CA3-4D87-B3DF-1F59C26122D2}" presName="extraNode" presStyleLbl="node1" presStyleIdx="0" presStyleCnt="7"/>
      <dgm:spPr/>
    </dgm:pt>
    <dgm:pt modelId="{D9D4D300-C77D-42B0-BB63-AF1A5DA3BBFB}" type="pres">
      <dgm:prSet presAssocID="{00BED87E-6CA3-4D87-B3DF-1F59C26122D2}" presName="dstNode" presStyleLbl="node1" presStyleIdx="0" presStyleCnt="7"/>
      <dgm:spPr/>
    </dgm:pt>
    <dgm:pt modelId="{ADD8C1C9-F441-487D-AA0F-E4DB0C9CBD20}" type="pres">
      <dgm:prSet presAssocID="{3C78497F-122C-4D03-8EE3-1316C37B4B46}" presName="text_1" presStyleLbl="node1" presStyleIdx="0" presStyleCnt="7">
        <dgm:presLayoutVars>
          <dgm:bulletEnabled val="1"/>
        </dgm:presLayoutVars>
      </dgm:prSet>
      <dgm:spPr/>
      <dgm:t>
        <a:bodyPr/>
        <a:lstStyle/>
        <a:p>
          <a:endParaRPr lang="en-US"/>
        </a:p>
      </dgm:t>
    </dgm:pt>
    <dgm:pt modelId="{AFA39E23-615A-42C1-98A0-6875ECD30D4C}" type="pres">
      <dgm:prSet presAssocID="{3C78497F-122C-4D03-8EE3-1316C37B4B46}" presName="accent_1" presStyleCnt="0"/>
      <dgm:spPr/>
    </dgm:pt>
    <dgm:pt modelId="{F1DB5D14-635C-4E78-9754-194688ED11AE}" type="pres">
      <dgm:prSet presAssocID="{3C78497F-122C-4D03-8EE3-1316C37B4B46}" presName="accentRepeatNode" presStyleLbl="solidFgAcc1" presStyleIdx="0" presStyleCnt="7"/>
      <dgm:spPr/>
    </dgm:pt>
    <dgm:pt modelId="{592E1A9B-B8FE-453F-8F73-A51D071E4BA6}" type="pres">
      <dgm:prSet presAssocID="{9A805A7D-6526-4276-8AC3-28AA24E87672}" presName="text_2" presStyleLbl="node1" presStyleIdx="1" presStyleCnt="7">
        <dgm:presLayoutVars>
          <dgm:bulletEnabled val="1"/>
        </dgm:presLayoutVars>
      </dgm:prSet>
      <dgm:spPr/>
      <dgm:t>
        <a:bodyPr/>
        <a:lstStyle/>
        <a:p>
          <a:endParaRPr lang="en-US"/>
        </a:p>
      </dgm:t>
    </dgm:pt>
    <dgm:pt modelId="{5A2F4A75-88C1-4172-B9B5-4AC7CFA78BCD}" type="pres">
      <dgm:prSet presAssocID="{9A805A7D-6526-4276-8AC3-28AA24E87672}" presName="accent_2" presStyleCnt="0"/>
      <dgm:spPr/>
    </dgm:pt>
    <dgm:pt modelId="{F599511F-036F-41D1-83A7-F33AC7E1D02D}" type="pres">
      <dgm:prSet presAssocID="{9A805A7D-6526-4276-8AC3-28AA24E87672}" presName="accentRepeatNode" presStyleLbl="solidFgAcc1" presStyleIdx="1" presStyleCnt="7"/>
      <dgm:spPr/>
    </dgm:pt>
    <dgm:pt modelId="{96B3AF2B-96B9-463A-965F-D352F4753C0E}" type="pres">
      <dgm:prSet presAssocID="{FEF3C0E7-BC75-4CF1-81C3-9D7C3D8B9BC3}" presName="text_3" presStyleLbl="node1" presStyleIdx="2" presStyleCnt="7">
        <dgm:presLayoutVars>
          <dgm:bulletEnabled val="1"/>
        </dgm:presLayoutVars>
      </dgm:prSet>
      <dgm:spPr/>
      <dgm:t>
        <a:bodyPr/>
        <a:lstStyle/>
        <a:p>
          <a:endParaRPr lang="en-US"/>
        </a:p>
      </dgm:t>
    </dgm:pt>
    <dgm:pt modelId="{9DB4EBA2-9AD2-4F9B-9C93-05FA5D684034}" type="pres">
      <dgm:prSet presAssocID="{FEF3C0E7-BC75-4CF1-81C3-9D7C3D8B9BC3}" presName="accent_3" presStyleCnt="0"/>
      <dgm:spPr/>
    </dgm:pt>
    <dgm:pt modelId="{F3B08DDF-290B-45E5-822B-387830673B94}" type="pres">
      <dgm:prSet presAssocID="{FEF3C0E7-BC75-4CF1-81C3-9D7C3D8B9BC3}" presName="accentRepeatNode" presStyleLbl="solidFgAcc1" presStyleIdx="2" presStyleCnt="7"/>
      <dgm:spPr/>
    </dgm:pt>
    <dgm:pt modelId="{3A882400-1C2C-4EE0-97E0-61084A8713EA}" type="pres">
      <dgm:prSet presAssocID="{3FAC7B4F-EE1C-4F5A-8748-E93B9A9DCEB3}" presName="text_4" presStyleLbl="node1" presStyleIdx="3" presStyleCnt="7">
        <dgm:presLayoutVars>
          <dgm:bulletEnabled val="1"/>
        </dgm:presLayoutVars>
      </dgm:prSet>
      <dgm:spPr/>
      <dgm:t>
        <a:bodyPr/>
        <a:lstStyle/>
        <a:p>
          <a:endParaRPr lang="en-US"/>
        </a:p>
      </dgm:t>
    </dgm:pt>
    <dgm:pt modelId="{84A63899-28DC-4947-A62E-AF69F698D416}" type="pres">
      <dgm:prSet presAssocID="{3FAC7B4F-EE1C-4F5A-8748-E93B9A9DCEB3}" presName="accent_4" presStyleCnt="0"/>
      <dgm:spPr/>
    </dgm:pt>
    <dgm:pt modelId="{B8F49160-6130-4927-9AEE-ECB34043B536}" type="pres">
      <dgm:prSet presAssocID="{3FAC7B4F-EE1C-4F5A-8748-E93B9A9DCEB3}" presName="accentRepeatNode" presStyleLbl="solidFgAcc1" presStyleIdx="3" presStyleCnt="7"/>
      <dgm:spPr/>
    </dgm:pt>
    <dgm:pt modelId="{FB355DCF-E726-4406-938A-D20B02A52EAB}" type="pres">
      <dgm:prSet presAssocID="{C323C354-3731-421A-9E87-941052F25AF2}" presName="text_5" presStyleLbl="node1" presStyleIdx="4" presStyleCnt="7">
        <dgm:presLayoutVars>
          <dgm:bulletEnabled val="1"/>
        </dgm:presLayoutVars>
      </dgm:prSet>
      <dgm:spPr/>
      <dgm:t>
        <a:bodyPr/>
        <a:lstStyle/>
        <a:p>
          <a:endParaRPr lang="en-US"/>
        </a:p>
      </dgm:t>
    </dgm:pt>
    <dgm:pt modelId="{FB6C6A78-CA73-4FAA-A56B-A282EA8F3508}" type="pres">
      <dgm:prSet presAssocID="{C323C354-3731-421A-9E87-941052F25AF2}" presName="accent_5" presStyleCnt="0"/>
      <dgm:spPr/>
    </dgm:pt>
    <dgm:pt modelId="{B5552299-2E37-4B45-9E2D-9AC868F7496F}" type="pres">
      <dgm:prSet presAssocID="{C323C354-3731-421A-9E87-941052F25AF2}" presName="accentRepeatNode" presStyleLbl="solidFgAcc1" presStyleIdx="4" presStyleCnt="7"/>
      <dgm:spPr/>
    </dgm:pt>
    <dgm:pt modelId="{DB71B6C0-B59F-4607-912E-4B37F4611ADD}" type="pres">
      <dgm:prSet presAssocID="{B0570EB0-0A2C-41A5-8497-F2921739BF69}" presName="text_6" presStyleLbl="node1" presStyleIdx="5" presStyleCnt="7">
        <dgm:presLayoutVars>
          <dgm:bulletEnabled val="1"/>
        </dgm:presLayoutVars>
      </dgm:prSet>
      <dgm:spPr/>
      <dgm:t>
        <a:bodyPr/>
        <a:lstStyle/>
        <a:p>
          <a:endParaRPr lang="en-US"/>
        </a:p>
      </dgm:t>
    </dgm:pt>
    <dgm:pt modelId="{3D75F308-69B0-40C7-8FBF-375AFAF527D1}" type="pres">
      <dgm:prSet presAssocID="{B0570EB0-0A2C-41A5-8497-F2921739BF69}" presName="accent_6" presStyleCnt="0"/>
      <dgm:spPr/>
    </dgm:pt>
    <dgm:pt modelId="{848D0AFE-9E75-46D2-80AD-08B91CE8353B}" type="pres">
      <dgm:prSet presAssocID="{B0570EB0-0A2C-41A5-8497-F2921739BF69}" presName="accentRepeatNode" presStyleLbl="solidFgAcc1" presStyleIdx="5" presStyleCnt="7"/>
      <dgm:spPr/>
    </dgm:pt>
    <dgm:pt modelId="{885204FB-39BE-448B-9730-EA52EBCF4E77}" type="pres">
      <dgm:prSet presAssocID="{6A89FD2C-A0E3-4A44-8FC0-9CD3C08FA1A3}" presName="text_7" presStyleLbl="node1" presStyleIdx="6" presStyleCnt="7">
        <dgm:presLayoutVars>
          <dgm:bulletEnabled val="1"/>
        </dgm:presLayoutVars>
      </dgm:prSet>
      <dgm:spPr/>
      <dgm:t>
        <a:bodyPr/>
        <a:lstStyle/>
        <a:p>
          <a:endParaRPr lang="en-US"/>
        </a:p>
      </dgm:t>
    </dgm:pt>
    <dgm:pt modelId="{407B3ADA-2248-4D0E-BF1F-9ADBA20544E1}" type="pres">
      <dgm:prSet presAssocID="{6A89FD2C-A0E3-4A44-8FC0-9CD3C08FA1A3}" presName="accent_7" presStyleCnt="0"/>
      <dgm:spPr/>
    </dgm:pt>
    <dgm:pt modelId="{A62E626B-BD3A-444F-BB0E-04AEE9F7E22A}" type="pres">
      <dgm:prSet presAssocID="{6A89FD2C-A0E3-4A44-8FC0-9CD3C08FA1A3}" presName="accentRepeatNode" presStyleLbl="solidFgAcc1" presStyleIdx="6" presStyleCnt="7"/>
      <dgm:spPr/>
    </dgm:pt>
  </dgm:ptLst>
  <dgm:cxnLst>
    <dgm:cxn modelId="{9DEAE964-9AE6-432F-879D-8D9D630612A7}" type="presOf" srcId="{6A89FD2C-A0E3-4A44-8FC0-9CD3C08FA1A3}" destId="{885204FB-39BE-448B-9730-EA52EBCF4E77}" srcOrd="0" destOrd="0" presId="urn:microsoft.com/office/officeart/2008/layout/VerticalCurvedList"/>
    <dgm:cxn modelId="{192BAB9E-A059-4CC3-8EC5-AE352FD94603}" type="presOf" srcId="{00BED87E-6CA3-4D87-B3DF-1F59C26122D2}" destId="{2D3538B0-3252-4C80-8F87-8B41B66F96A6}" srcOrd="0" destOrd="0" presId="urn:microsoft.com/office/officeart/2008/layout/VerticalCurvedList"/>
    <dgm:cxn modelId="{28CAB762-F452-4873-B6D5-9D240A1A7836}" type="presOf" srcId="{C323C354-3731-421A-9E87-941052F25AF2}" destId="{FB355DCF-E726-4406-938A-D20B02A52EAB}" srcOrd="0" destOrd="0" presId="urn:microsoft.com/office/officeart/2008/layout/VerticalCurvedList"/>
    <dgm:cxn modelId="{3E830A2F-1553-44E2-9985-F01E8D16507D}" type="presOf" srcId="{B8EFF503-7B99-4FDF-B6FE-A9C69F1D03FB}" destId="{E75DB18E-8B15-40D5-A9F5-EE173535D29F}" srcOrd="0" destOrd="0" presId="urn:microsoft.com/office/officeart/2008/layout/VerticalCurvedList"/>
    <dgm:cxn modelId="{A0F6CA1A-4ADE-4695-879F-967E0BEC4237}" type="presOf" srcId="{3FAC7B4F-EE1C-4F5A-8748-E93B9A9DCEB3}" destId="{3A882400-1C2C-4EE0-97E0-61084A8713EA}" srcOrd="0" destOrd="0" presId="urn:microsoft.com/office/officeart/2008/layout/VerticalCurvedList"/>
    <dgm:cxn modelId="{9891A37F-CCCF-4ED2-A4A4-2913A40301F6}" srcId="{00BED87E-6CA3-4D87-B3DF-1F59C26122D2}" destId="{B0570EB0-0A2C-41A5-8497-F2921739BF69}" srcOrd="5" destOrd="0" parTransId="{1BA94016-E962-449F-AAAA-45DA62C46550}" sibTransId="{DF6399ED-7CA8-415B-8D24-7C74B564526D}"/>
    <dgm:cxn modelId="{1F69123F-3EE2-457B-AC44-FEA316B4B8A8}" srcId="{00BED87E-6CA3-4D87-B3DF-1F59C26122D2}" destId="{3C78497F-122C-4D03-8EE3-1316C37B4B46}" srcOrd="0" destOrd="0" parTransId="{86909FE1-D5A4-461E-B950-22A27853A8ED}" sibTransId="{B8EFF503-7B99-4FDF-B6FE-A9C69F1D03FB}"/>
    <dgm:cxn modelId="{5C21F80A-3D8E-4C47-A1F9-29B419FCE3A9}" type="presOf" srcId="{9A805A7D-6526-4276-8AC3-28AA24E87672}" destId="{592E1A9B-B8FE-453F-8F73-A51D071E4BA6}" srcOrd="0" destOrd="0" presId="urn:microsoft.com/office/officeart/2008/layout/VerticalCurvedList"/>
    <dgm:cxn modelId="{524997DF-5971-4A62-9FF2-F639069FE5FD}" srcId="{00BED87E-6CA3-4D87-B3DF-1F59C26122D2}" destId="{3FAC7B4F-EE1C-4F5A-8748-E93B9A9DCEB3}" srcOrd="3" destOrd="0" parTransId="{EADFAB49-613E-43B1-BFEF-4B23655DD807}" sibTransId="{F9CFE959-6E82-4728-8EAC-69FE4129D453}"/>
    <dgm:cxn modelId="{7FFCB40C-326E-4276-8E9A-A8A6D3F45B31}" srcId="{00BED87E-6CA3-4D87-B3DF-1F59C26122D2}" destId="{FEF3C0E7-BC75-4CF1-81C3-9D7C3D8B9BC3}" srcOrd="2" destOrd="0" parTransId="{F758EBE4-6E09-4D7C-A955-9354FDFEE63E}" sibTransId="{825355F0-2CD7-4A66-9FC7-11C5C69DBC13}"/>
    <dgm:cxn modelId="{8636BBE6-4C0E-42D0-A064-EBE37D6087A2}" type="presOf" srcId="{3C78497F-122C-4D03-8EE3-1316C37B4B46}" destId="{ADD8C1C9-F441-487D-AA0F-E4DB0C9CBD20}" srcOrd="0" destOrd="0" presId="urn:microsoft.com/office/officeart/2008/layout/VerticalCurvedList"/>
    <dgm:cxn modelId="{E35E3C2D-2340-4DF2-AC5B-388709C34099}" type="presOf" srcId="{FEF3C0E7-BC75-4CF1-81C3-9D7C3D8B9BC3}" destId="{96B3AF2B-96B9-463A-965F-D352F4753C0E}" srcOrd="0" destOrd="0" presId="urn:microsoft.com/office/officeart/2008/layout/VerticalCurvedList"/>
    <dgm:cxn modelId="{D6DDADDB-33E1-49BF-B716-DC3B428E4CE9}" srcId="{00BED87E-6CA3-4D87-B3DF-1F59C26122D2}" destId="{6A89FD2C-A0E3-4A44-8FC0-9CD3C08FA1A3}" srcOrd="6" destOrd="0" parTransId="{E503EAE9-97F4-448B-B163-318137A1ECA1}" sibTransId="{43BCE131-4CB1-439B-B8D9-99C476D3972F}"/>
    <dgm:cxn modelId="{9836609A-E29E-4661-A1F2-3FBC4E5A26A0}" type="presOf" srcId="{B0570EB0-0A2C-41A5-8497-F2921739BF69}" destId="{DB71B6C0-B59F-4607-912E-4B37F4611ADD}" srcOrd="0" destOrd="0" presId="urn:microsoft.com/office/officeart/2008/layout/VerticalCurvedList"/>
    <dgm:cxn modelId="{A955CA7A-E8D0-4A91-8DB0-28F7D58DFF11}" srcId="{00BED87E-6CA3-4D87-B3DF-1F59C26122D2}" destId="{9A805A7D-6526-4276-8AC3-28AA24E87672}" srcOrd="1" destOrd="0" parTransId="{CD4C483C-EF4A-47E3-BC28-CB71EFAFF61F}" sibTransId="{F93C66F5-8AF1-44FD-851F-7D86DB9EE335}"/>
    <dgm:cxn modelId="{7425005A-DE7A-4321-BF32-0F44919DDB4C}" srcId="{00BED87E-6CA3-4D87-B3DF-1F59C26122D2}" destId="{C323C354-3731-421A-9E87-941052F25AF2}" srcOrd="4" destOrd="0" parTransId="{9A8682F1-7DC6-4F32-A70A-DC888B8AD449}" sibTransId="{2A2E7B73-F56F-473B-B117-DA4B45D18F93}"/>
    <dgm:cxn modelId="{60F54D0B-5B02-4B86-9BA7-A8BCD6646921}" type="presParOf" srcId="{2D3538B0-3252-4C80-8F87-8B41B66F96A6}" destId="{5B74857F-46F0-4C11-B9C0-DFEF3D9775B3}" srcOrd="0" destOrd="0" presId="urn:microsoft.com/office/officeart/2008/layout/VerticalCurvedList"/>
    <dgm:cxn modelId="{DE88C6B3-5D99-411E-83AE-F6DA3621DB34}" type="presParOf" srcId="{5B74857F-46F0-4C11-B9C0-DFEF3D9775B3}" destId="{A8658667-8E98-4F8B-89C9-B2F75EE0C807}" srcOrd="0" destOrd="0" presId="urn:microsoft.com/office/officeart/2008/layout/VerticalCurvedList"/>
    <dgm:cxn modelId="{D3B6ED76-34D4-4B13-B751-AF184E9C359F}" type="presParOf" srcId="{A8658667-8E98-4F8B-89C9-B2F75EE0C807}" destId="{5B1FA979-2745-4A89-8418-09067ACBAC69}" srcOrd="0" destOrd="0" presId="urn:microsoft.com/office/officeart/2008/layout/VerticalCurvedList"/>
    <dgm:cxn modelId="{1B16D935-DBE9-447A-95EF-206107E5B29E}" type="presParOf" srcId="{A8658667-8E98-4F8B-89C9-B2F75EE0C807}" destId="{E75DB18E-8B15-40D5-A9F5-EE173535D29F}" srcOrd="1" destOrd="0" presId="urn:microsoft.com/office/officeart/2008/layout/VerticalCurvedList"/>
    <dgm:cxn modelId="{E4D56E05-95FB-43FE-90B0-F08702128A05}" type="presParOf" srcId="{A8658667-8E98-4F8B-89C9-B2F75EE0C807}" destId="{00FFE50B-0710-4C0E-ABE4-78B7D8DD7DEF}" srcOrd="2" destOrd="0" presId="urn:microsoft.com/office/officeart/2008/layout/VerticalCurvedList"/>
    <dgm:cxn modelId="{5B88AEE8-6D77-4806-81CD-DC309920A1E9}" type="presParOf" srcId="{A8658667-8E98-4F8B-89C9-B2F75EE0C807}" destId="{D9D4D300-C77D-42B0-BB63-AF1A5DA3BBFB}" srcOrd="3" destOrd="0" presId="urn:microsoft.com/office/officeart/2008/layout/VerticalCurvedList"/>
    <dgm:cxn modelId="{69778551-1DB6-47CE-A829-E3C30551733E}" type="presParOf" srcId="{5B74857F-46F0-4C11-B9C0-DFEF3D9775B3}" destId="{ADD8C1C9-F441-487D-AA0F-E4DB0C9CBD20}" srcOrd="1" destOrd="0" presId="urn:microsoft.com/office/officeart/2008/layout/VerticalCurvedList"/>
    <dgm:cxn modelId="{B468C46C-6AE1-4E28-BB10-5395354CF014}" type="presParOf" srcId="{5B74857F-46F0-4C11-B9C0-DFEF3D9775B3}" destId="{AFA39E23-615A-42C1-98A0-6875ECD30D4C}" srcOrd="2" destOrd="0" presId="urn:microsoft.com/office/officeart/2008/layout/VerticalCurvedList"/>
    <dgm:cxn modelId="{B829E46B-BB37-4641-A914-A2C718F14A97}" type="presParOf" srcId="{AFA39E23-615A-42C1-98A0-6875ECD30D4C}" destId="{F1DB5D14-635C-4E78-9754-194688ED11AE}" srcOrd="0" destOrd="0" presId="urn:microsoft.com/office/officeart/2008/layout/VerticalCurvedList"/>
    <dgm:cxn modelId="{BEF55456-0516-4072-B5BA-BBB8B16ECAC6}" type="presParOf" srcId="{5B74857F-46F0-4C11-B9C0-DFEF3D9775B3}" destId="{592E1A9B-B8FE-453F-8F73-A51D071E4BA6}" srcOrd="3" destOrd="0" presId="urn:microsoft.com/office/officeart/2008/layout/VerticalCurvedList"/>
    <dgm:cxn modelId="{BBF429B7-894E-4AC8-8A9C-53AD6759C160}" type="presParOf" srcId="{5B74857F-46F0-4C11-B9C0-DFEF3D9775B3}" destId="{5A2F4A75-88C1-4172-B9B5-4AC7CFA78BCD}" srcOrd="4" destOrd="0" presId="urn:microsoft.com/office/officeart/2008/layout/VerticalCurvedList"/>
    <dgm:cxn modelId="{5A3630F0-AFAA-4174-A0FA-ADA01411D0F2}" type="presParOf" srcId="{5A2F4A75-88C1-4172-B9B5-4AC7CFA78BCD}" destId="{F599511F-036F-41D1-83A7-F33AC7E1D02D}" srcOrd="0" destOrd="0" presId="urn:microsoft.com/office/officeart/2008/layout/VerticalCurvedList"/>
    <dgm:cxn modelId="{14A09936-4F1F-4329-B49C-FDCF76FB4498}" type="presParOf" srcId="{5B74857F-46F0-4C11-B9C0-DFEF3D9775B3}" destId="{96B3AF2B-96B9-463A-965F-D352F4753C0E}" srcOrd="5" destOrd="0" presId="urn:microsoft.com/office/officeart/2008/layout/VerticalCurvedList"/>
    <dgm:cxn modelId="{01A0C8C4-E50F-4BD5-9A5E-81D1D99546FE}" type="presParOf" srcId="{5B74857F-46F0-4C11-B9C0-DFEF3D9775B3}" destId="{9DB4EBA2-9AD2-4F9B-9C93-05FA5D684034}" srcOrd="6" destOrd="0" presId="urn:microsoft.com/office/officeart/2008/layout/VerticalCurvedList"/>
    <dgm:cxn modelId="{D29DA530-0705-4963-B20E-3A5A3E5A371F}" type="presParOf" srcId="{9DB4EBA2-9AD2-4F9B-9C93-05FA5D684034}" destId="{F3B08DDF-290B-45E5-822B-387830673B94}" srcOrd="0" destOrd="0" presId="urn:microsoft.com/office/officeart/2008/layout/VerticalCurvedList"/>
    <dgm:cxn modelId="{137C6C55-9E9E-429E-8995-9CAF6190081B}" type="presParOf" srcId="{5B74857F-46F0-4C11-B9C0-DFEF3D9775B3}" destId="{3A882400-1C2C-4EE0-97E0-61084A8713EA}" srcOrd="7" destOrd="0" presId="urn:microsoft.com/office/officeart/2008/layout/VerticalCurvedList"/>
    <dgm:cxn modelId="{8992AD52-9437-4532-90F6-699B639C1B69}" type="presParOf" srcId="{5B74857F-46F0-4C11-B9C0-DFEF3D9775B3}" destId="{84A63899-28DC-4947-A62E-AF69F698D416}" srcOrd="8" destOrd="0" presId="urn:microsoft.com/office/officeart/2008/layout/VerticalCurvedList"/>
    <dgm:cxn modelId="{F0D6880B-90EA-420C-8159-A7DFD9406702}" type="presParOf" srcId="{84A63899-28DC-4947-A62E-AF69F698D416}" destId="{B8F49160-6130-4927-9AEE-ECB34043B536}" srcOrd="0" destOrd="0" presId="urn:microsoft.com/office/officeart/2008/layout/VerticalCurvedList"/>
    <dgm:cxn modelId="{B08FD821-AE15-4B9A-B44D-8006A6DE3B5F}" type="presParOf" srcId="{5B74857F-46F0-4C11-B9C0-DFEF3D9775B3}" destId="{FB355DCF-E726-4406-938A-D20B02A52EAB}" srcOrd="9" destOrd="0" presId="urn:microsoft.com/office/officeart/2008/layout/VerticalCurvedList"/>
    <dgm:cxn modelId="{94E2F2D3-1741-49DF-AA11-788143C83E29}" type="presParOf" srcId="{5B74857F-46F0-4C11-B9C0-DFEF3D9775B3}" destId="{FB6C6A78-CA73-4FAA-A56B-A282EA8F3508}" srcOrd="10" destOrd="0" presId="urn:microsoft.com/office/officeart/2008/layout/VerticalCurvedList"/>
    <dgm:cxn modelId="{CBD063DE-D714-4B14-8F7D-00477EE3733B}" type="presParOf" srcId="{FB6C6A78-CA73-4FAA-A56B-A282EA8F3508}" destId="{B5552299-2E37-4B45-9E2D-9AC868F7496F}" srcOrd="0" destOrd="0" presId="urn:microsoft.com/office/officeart/2008/layout/VerticalCurvedList"/>
    <dgm:cxn modelId="{2F390A78-24AA-423C-9C8E-7D1D691AEAEF}" type="presParOf" srcId="{5B74857F-46F0-4C11-B9C0-DFEF3D9775B3}" destId="{DB71B6C0-B59F-4607-912E-4B37F4611ADD}" srcOrd="11" destOrd="0" presId="urn:microsoft.com/office/officeart/2008/layout/VerticalCurvedList"/>
    <dgm:cxn modelId="{F3C7FED2-3F34-4357-B0D2-20413B3AEDEE}" type="presParOf" srcId="{5B74857F-46F0-4C11-B9C0-DFEF3D9775B3}" destId="{3D75F308-69B0-40C7-8FBF-375AFAF527D1}" srcOrd="12" destOrd="0" presId="urn:microsoft.com/office/officeart/2008/layout/VerticalCurvedList"/>
    <dgm:cxn modelId="{D07B085B-9707-426C-B8A2-C266629101B2}" type="presParOf" srcId="{3D75F308-69B0-40C7-8FBF-375AFAF527D1}" destId="{848D0AFE-9E75-46D2-80AD-08B91CE8353B}" srcOrd="0" destOrd="0" presId="urn:microsoft.com/office/officeart/2008/layout/VerticalCurvedList"/>
    <dgm:cxn modelId="{DF060CE5-17ED-4A42-931E-C3AC4E9762CD}" type="presParOf" srcId="{5B74857F-46F0-4C11-B9C0-DFEF3D9775B3}" destId="{885204FB-39BE-448B-9730-EA52EBCF4E77}" srcOrd="13" destOrd="0" presId="urn:microsoft.com/office/officeart/2008/layout/VerticalCurvedList"/>
    <dgm:cxn modelId="{CBEA86ED-AB98-495E-AF60-4004833AF3AF}" type="presParOf" srcId="{5B74857F-46F0-4C11-B9C0-DFEF3D9775B3}" destId="{407B3ADA-2248-4D0E-BF1F-9ADBA20544E1}" srcOrd="14" destOrd="0" presId="urn:microsoft.com/office/officeart/2008/layout/VerticalCurvedList"/>
    <dgm:cxn modelId="{F36438C1-421B-47F0-9056-DD4CC6A64BD8}" type="presParOf" srcId="{407B3ADA-2248-4D0E-BF1F-9ADBA20544E1}" destId="{A62E626B-BD3A-444F-BB0E-04AEE9F7E22A}"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BED87E-6CA3-4D87-B3DF-1F59C26122D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C78497F-122C-4D03-8EE3-1316C37B4B46}">
      <dgm:prSet phldrT="[Text]"/>
      <dgm:spPr/>
      <dgm:t>
        <a:bodyPr/>
        <a:lstStyle/>
        <a:p>
          <a:r>
            <a:rPr lang="en-US"/>
            <a:t>Xuất trình đăng ký lên tàu bay</a:t>
          </a:r>
        </a:p>
      </dgm:t>
    </dgm:pt>
    <dgm:pt modelId="{86909FE1-D5A4-461E-B950-22A27853A8ED}" type="parTrans" cxnId="{1F69123F-3EE2-457B-AC44-FEA316B4B8A8}">
      <dgm:prSet/>
      <dgm:spPr/>
      <dgm:t>
        <a:bodyPr/>
        <a:lstStyle/>
        <a:p>
          <a:endParaRPr lang="en-US"/>
        </a:p>
      </dgm:t>
    </dgm:pt>
    <dgm:pt modelId="{B8EFF503-7B99-4FDF-B6FE-A9C69F1D03FB}" type="sibTrans" cxnId="{1F69123F-3EE2-457B-AC44-FEA316B4B8A8}">
      <dgm:prSet/>
      <dgm:spPr/>
      <dgm:t>
        <a:bodyPr/>
        <a:lstStyle/>
        <a:p>
          <a:endParaRPr lang="en-US"/>
        </a:p>
      </dgm:t>
    </dgm:pt>
    <dgm:pt modelId="{9A805A7D-6526-4276-8AC3-28AA24E87672}">
      <dgm:prSet phldrT="[Text]"/>
      <dgm:spPr/>
      <dgm:t>
        <a:bodyPr/>
        <a:lstStyle/>
        <a:p>
          <a:r>
            <a:rPr lang="en-US"/>
            <a:t>CCĐT được chấp nhận trong giao dịch</a:t>
          </a:r>
        </a:p>
      </dgm:t>
    </dgm:pt>
    <dgm:pt modelId="{CD4C483C-EF4A-47E3-BC28-CB71EFAFF61F}" type="parTrans" cxnId="{A955CA7A-E8D0-4A91-8DB0-28F7D58DFF11}">
      <dgm:prSet/>
      <dgm:spPr/>
      <dgm:t>
        <a:bodyPr/>
        <a:lstStyle/>
        <a:p>
          <a:endParaRPr lang="en-US"/>
        </a:p>
      </dgm:t>
    </dgm:pt>
    <dgm:pt modelId="{F93C66F5-8AF1-44FD-851F-7D86DB9EE335}" type="sibTrans" cxnId="{A955CA7A-E8D0-4A91-8DB0-28F7D58DFF11}">
      <dgm:prSet/>
      <dgm:spPr/>
      <dgm:t>
        <a:bodyPr/>
        <a:lstStyle/>
        <a:p>
          <a:endParaRPr lang="en-US"/>
        </a:p>
      </dgm:t>
    </dgm:pt>
    <dgm:pt modelId="{3FAC7B4F-EE1C-4F5A-8748-E93B9A9DCEB3}">
      <dgm:prSet phldrT="[Text]"/>
      <dgm:spPr/>
      <dgm:t>
        <a:bodyPr/>
        <a:lstStyle/>
        <a:p>
          <a:r>
            <a:rPr lang="en-US"/>
            <a:t>Người phụ thuộc</a:t>
          </a:r>
        </a:p>
      </dgm:t>
    </dgm:pt>
    <dgm:pt modelId="{EADFAB49-613E-43B1-BFEF-4B23655DD807}" type="parTrans" cxnId="{524997DF-5971-4A62-9FF2-F639069FE5FD}">
      <dgm:prSet/>
      <dgm:spPr/>
      <dgm:t>
        <a:bodyPr/>
        <a:lstStyle/>
        <a:p>
          <a:endParaRPr lang="en-US"/>
        </a:p>
      </dgm:t>
    </dgm:pt>
    <dgm:pt modelId="{F9CFE959-6E82-4728-8EAC-69FE4129D453}" type="sibTrans" cxnId="{524997DF-5971-4A62-9FF2-F639069FE5FD}">
      <dgm:prSet/>
      <dgm:spPr/>
      <dgm:t>
        <a:bodyPr/>
        <a:lstStyle/>
        <a:p>
          <a:endParaRPr lang="en-US"/>
        </a:p>
      </dgm:t>
    </dgm:pt>
    <dgm:pt modelId="{C323C354-3731-421A-9E87-941052F25AF2}">
      <dgm:prSet phldrT="[Text]"/>
      <dgm:spPr/>
      <dgm:t>
        <a:bodyPr/>
        <a:lstStyle/>
        <a:p>
          <a:r>
            <a:rPr lang="en-US"/>
            <a:t>Thẻ bảo hiểm y tế</a:t>
          </a:r>
        </a:p>
      </dgm:t>
    </dgm:pt>
    <dgm:pt modelId="{9A8682F1-7DC6-4F32-A70A-DC888B8AD449}" type="parTrans" cxnId="{7425005A-DE7A-4321-BF32-0F44919DDB4C}">
      <dgm:prSet/>
      <dgm:spPr/>
      <dgm:t>
        <a:bodyPr/>
        <a:lstStyle/>
        <a:p>
          <a:endParaRPr lang="en-US"/>
        </a:p>
      </dgm:t>
    </dgm:pt>
    <dgm:pt modelId="{2A2E7B73-F56F-473B-B117-DA4B45D18F93}" type="sibTrans" cxnId="{7425005A-DE7A-4321-BF32-0F44919DDB4C}">
      <dgm:prSet/>
      <dgm:spPr/>
      <dgm:t>
        <a:bodyPr/>
        <a:lstStyle/>
        <a:p>
          <a:endParaRPr lang="en-US"/>
        </a:p>
      </dgm:t>
    </dgm:pt>
    <dgm:pt modelId="{B0570EB0-0A2C-41A5-8497-F2921739BF69}">
      <dgm:prSet phldrT="[Text]"/>
      <dgm:spPr/>
      <dgm:t>
        <a:bodyPr/>
        <a:lstStyle/>
        <a:p>
          <a:r>
            <a:rPr lang="en-US"/>
            <a:t>Sổ sức khỏe điện tử</a:t>
          </a:r>
        </a:p>
      </dgm:t>
    </dgm:pt>
    <dgm:pt modelId="{1BA94016-E962-449F-AAAA-45DA62C46550}" type="parTrans" cxnId="{9891A37F-CCCF-4ED2-A4A4-2913A40301F6}">
      <dgm:prSet/>
      <dgm:spPr/>
      <dgm:t>
        <a:bodyPr/>
        <a:lstStyle/>
        <a:p>
          <a:endParaRPr lang="en-US"/>
        </a:p>
      </dgm:t>
    </dgm:pt>
    <dgm:pt modelId="{DF6399ED-7CA8-415B-8D24-7C74B564526D}" type="sibTrans" cxnId="{9891A37F-CCCF-4ED2-A4A4-2913A40301F6}">
      <dgm:prSet/>
      <dgm:spPr/>
      <dgm:t>
        <a:bodyPr/>
        <a:lstStyle/>
        <a:p>
          <a:endParaRPr lang="en-US"/>
        </a:p>
      </dgm:t>
    </dgm:pt>
    <dgm:pt modelId="{2769FA6E-2FD8-4675-9C12-B31E555B72A8}">
      <dgm:prSet/>
      <dgm:spPr/>
      <dgm:t>
        <a:bodyPr/>
        <a:lstStyle/>
        <a:p>
          <a:r>
            <a:rPr lang="en-US"/>
            <a:t>Dịch vụ tài chính, ngân hàng</a:t>
          </a:r>
        </a:p>
      </dgm:t>
    </dgm:pt>
    <dgm:pt modelId="{D4D1239C-2CDE-4300-93EA-7AF322A61D33}" type="parTrans" cxnId="{E27545C5-9338-46DF-9519-648DB37803B8}">
      <dgm:prSet/>
      <dgm:spPr/>
      <dgm:t>
        <a:bodyPr/>
        <a:lstStyle/>
        <a:p>
          <a:endParaRPr lang="en-US"/>
        </a:p>
      </dgm:t>
    </dgm:pt>
    <dgm:pt modelId="{3393332D-C00C-47C7-B9F7-11C5066CDD85}" type="sibTrans" cxnId="{E27545C5-9338-46DF-9519-648DB37803B8}">
      <dgm:prSet/>
      <dgm:spPr/>
      <dgm:t>
        <a:bodyPr/>
        <a:lstStyle/>
        <a:p>
          <a:endParaRPr lang="en-US"/>
        </a:p>
      </dgm:t>
    </dgm:pt>
    <dgm:pt modelId="{3F7D609C-6CAE-41C6-BA63-DACDB2EE8BB7}">
      <dgm:prSet phldrT="[Text]"/>
      <dgm:spPr/>
      <dgm:t>
        <a:bodyPr/>
        <a:lstStyle/>
        <a:p>
          <a:r>
            <a:rPr lang="en-US"/>
            <a:t>Xác thực sinh trắc học</a:t>
          </a:r>
        </a:p>
      </dgm:t>
    </dgm:pt>
    <dgm:pt modelId="{B96724D6-48E5-47A0-8ECF-9427D00FDE3F}" type="parTrans" cxnId="{AB9431D8-E961-49FC-83BE-E9E80F9C862B}">
      <dgm:prSet/>
      <dgm:spPr/>
      <dgm:t>
        <a:bodyPr/>
        <a:lstStyle/>
        <a:p>
          <a:endParaRPr lang="en-US"/>
        </a:p>
      </dgm:t>
    </dgm:pt>
    <dgm:pt modelId="{F4BBC7A2-C0F8-4D25-9602-59A7F9C0CC1F}" type="sibTrans" cxnId="{AB9431D8-E961-49FC-83BE-E9E80F9C862B}">
      <dgm:prSet/>
      <dgm:spPr/>
      <dgm:t>
        <a:bodyPr/>
        <a:lstStyle/>
        <a:p>
          <a:endParaRPr lang="en-US"/>
        </a:p>
      </dgm:t>
    </dgm:pt>
    <dgm:pt modelId="{2D3538B0-3252-4C80-8F87-8B41B66F96A6}" type="pres">
      <dgm:prSet presAssocID="{00BED87E-6CA3-4D87-B3DF-1F59C26122D2}" presName="Name0" presStyleCnt="0">
        <dgm:presLayoutVars>
          <dgm:chMax val="7"/>
          <dgm:chPref val="7"/>
          <dgm:dir/>
        </dgm:presLayoutVars>
      </dgm:prSet>
      <dgm:spPr/>
      <dgm:t>
        <a:bodyPr/>
        <a:lstStyle/>
        <a:p>
          <a:endParaRPr lang="en-US"/>
        </a:p>
      </dgm:t>
    </dgm:pt>
    <dgm:pt modelId="{5B74857F-46F0-4C11-B9C0-DFEF3D9775B3}" type="pres">
      <dgm:prSet presAssocID="{00BED87E-6CA3-4D87-B3DF-1F59C26122D2}" presName="Name1" presStyleCnt="0"/>
      <dgm:spPr/>
    </dgm:pt>
    <dgm:pt modelId="{A8658667-8E98-4F8B-89C9-B2F75EE0C807}" type="pres">
      <dgm:prSet presAssocID="{00BED87E-6CA3-4D87-B3DF-1F59C26122D2}" presName="cycle" presStyleCnt="0"/>
      <dgm:spPr/>
    </dgm:pt>
    <dgm:pt modelId="{5B1FA979-2745-4A89-8418-09067ACBAC69}" type="pres">
      <dgm:prSet presAssocID="{00BED87E-6CA3-4D87-B3DF-1F59C26122D2}" presName="srcNode" presStyleLbl="node1" presStyleIdx="0" presStyleCnt="7"/>
      <dgm:spPr/>
    </dgm:pt>
    <dgm:pt modelId="{E75DB18E-8B15-40D5-A9F5-EE173535D29F}" type="pres">
      <dgm:prSet presAssocID="{00BED87E-6CA3-4D87-B3DF-1F59C26122D2}" presName="conn" presStyleLbl="parChTrans1D2" presStyleIdx="0" presStyleCnt="1"/>
      <dgm:spPr/>
      <dgm:t>
        <a:bodyPr/>
        <a:lstStyle/>
        <a:p>
          <a:endParaRPr lang="en-US"/>
        </a:p>
      </dgm:t>
    </dgm:pt>
    <dgm:pt modelId="{00FFE50B-0710-4C0E-ABE4-78B7D8DD7DEF}" type="pres">
      <dgm:prSet presAssocID="{00BED87E-6CA3-4D87-B3DF-1F59C26122D2}" presName="extraNode" presStyleLbl="node1" presStyleIdx="0" presStyleCnt="7"/>
      <dgm:spPr/>
    </dgm:pt>
    <dgm:pt modelId="{D9D4D300-C77D-42B0-BB63-AF1A5DA3BBFB}" type="pres">
      <dgm:prSet presAssocID="{00BED87E-6CA3-4D87-B3DF-1F59C26122D2}" presName="dstNode" presStyleLbl="node1" presStyleIdx="0" presStyleCnt="7"/>
      <dgm:spPr/>
    </dgm:pt>
    <dgm:pt modelId="{ADD8C1C9-F441-487D-AA0F-E4DB0C9CBD20}" type="pres">
      <dgm:prSet presAssocID="{3C78497F-122C-4D03-8EE3-1316C37B4B46}" presName="text_1" presStyleLbl="node1" presStyleIdx="0" presStyleCnt="7">
        <dgm:presLayoutVars>
          <dgm:bulletEnabled val="1"/>
        </dgm:presLayoutVars>
      </dgm:prSet>
      <dgm:spPr/>
      <dgm:t>
        <a:bodyPr/>
        <a:lstStyle/>
        <a:p>
          <a:endParaRPr lang="en-US"/>
        </a:p>
      </dgm:t>
    </dgm:pt>
    <dgm:pt modelId="{AFA39E23-615A-42C1-98A0-6875ECD30D4C}" type="pres">
      <dgm:prSet presAssocID="{3C78497F-122C-4D03-8EE3-1316C37B4B46}" presName="accent_1" presStyleCnt="0"/>
      <dgm:spPr/>
    </dgm:pt>
    <dgm:pt modelId="{F1DB5D14-635C-4E78-9754-194688ED11AE}" type="pres">
      <dgm:prSet presAssocID="{3C78497F-122C-4D03-8EE3-1316C37B4B46}" presName="accentRepeatNode" presStyleLbl="solidFgAcc1" presStyleIdx="0" presStyleCnt="7"/>
      <dgm:spPr/>
    </dgm:pt>
    <dgm:pt modelId="{592E1A9B-B8FE-453F-8F73-A51D071E4BA6}" type="pres">
      <dgm:prSet presAssocID="{9A805A7D-6526-4276-8AC3-28AA24E87672}" presName="text_2" presStyleLbl="node1" presStyleIdx="1" presStyleCnt="7">
        <dgm:presLayoutVars>
          <dgm:bulletEnabled val="1"/>
        </dgm:presLayoutVars>
      </dgm:prSet>
      <dgm:spPr/>
      <dgm:t>
        <a:bodyPr/>
        <a:lstStyle/>
        <a:p>
          <a:endParaRPr lang="en-US"/>
        </a:p>
      </dgm:t>
    </dgm:pt>
    <dgm:pt modelId="{5A2F4A75-88C1-4172-B9B5-4AC7CFA78BCD}" type="pres">
      <dgm:prSet presAssocID="{9A805A7D-6526-4276-8AC3-28AA24E87672}" presName="accent_2" presStyleCnt="0"/>
      <dgm:spPr/>
    </dgm:pt>
    <dgm:pt modelId="{F599511F-036F-41D1-83A7-F33AC7E1D02D}" type="pres">
      <dgm:prSet presAssocID="{9A805A7D-6526-4276-8AC3-28AA24E87672}" presName="accentRepeatNode" presStyleLbl="solidFgAcc1" presStyleIdx="1" presStyleCnt="7"/>
      <dgm:spPr/>
    </dgm:pt>
    <dgm:pt modelId="{904FA46F-318A-492A-9F7F-DD77862BD95E}" type="pres">
      <dgm:prSet presAssocID="{2769FA6E-2FD8-4675-9C12-B31E555B72A8}" presName="text_3" presStyleLbl="node1" presStyleIdx="2" presStyleCnt="7">
        <dgm:presLayoutVars>
          <dgm:bulletEnabled val="1"/>
        </dgm:presLayoutVars>
      </dgm:prSet>
      <dgm:spPr/>
      <dgm:t>
        <a:bodyPr/>
        <a:lstStyle/>
        <a:p>
          <a:endParaRPr lang="en-US"/>
        </a:p>
      </dgm:t>
    </dgm:pt>
    <dgm:pt modelId="{CBC02ED7-8321-484D-AD0B-8B67F16706D5}" type="pres">
      <dgm:prSet presAssocID="{2769FA6E-2FD8-4675-9C12-B31E555B72A8}" presName="accent_3" presStyleCnt="0"/>
      <dgm:spPr/>
    </dgm:pt>
    <dgm:pt modelId="{8CE17870-A81B-4F03-ABD9-29994447D63D}" type="pres">
      <dgm:prSet presAssocID="{2769FA6E-2FD8-4675-9C12-B31E555B72A8}" presName="accentRepeatNode" presStyleLbl="solidFgAcc1" presStyleIdx="2" presStyleCnt="7"/>
      <dgm:spPr/>
    </dgm:pt>
    <dgm:pt modelId="{51B6C040-E1ED-4D63-91BD-70C95301D01A}" type="pres">
      <dgm:prSet presAssocID="{3FAC7B4F-EE1C-4F5A-8748-E93B9A9DCEB3}" presName="text_4" presStyleLbl="node1" presStyleIdx="3" presStyleCnt="7">
        <dgm:presLayoutVars>
          <dgm:bulletEnabled val="1"/>
        </dgm:presLayoutVars>
      </dgm:prSet>
      <dgm:spPr/>
      <dgm:t>
        <a:bodyPr/>
        <a:lstStyle/>
        <a:p>
          <a:endParaRPr lang="en-US"/>
        </a:p>
      </dgm:t>
    </dgm:pt>
    <dgm:pt modelId="{6DBA0320-D118-4E44-8EDA-06A84D1E6628}" type="pres">
      <dgm:prSet presAssocID="{3FAC7B4F-EE1C-4F5A-8748-E93B9A9DCEB3}" presName="accent_4" presStyleCnt="0"/>
      <dgm:spPr/>
    </dgm:pt>
    <dgm:pt modelId="{B8F49160-6130-4927-9AEE-ECB34043B536}" type="pres">
      <dgm:prSet presAssocID="{3FAC7B4F-EE1C-4F5A-8748-E93B9A9DCEB3}" presName="accentRepeatNode" presStyleLbl="solidFgAcc1" presStyleIdx="3" presStyleCnt="7"/>
      <dgm:spPr/>
    </dgm:pt>
    <dgm:pt modelId="{7A70BB42-EDA6-4D6C-9A63-26EAB5B03EDE}" type="pres">
      <dgm:prSet presAssocID="{C323C354-3731-421A-9E87-941052F25AF2}" presName="text_5" presStyleLbl="node1" presStyleIdx="4" presStyleCnt="7">
        <dgm:presLayoutVars>
          <dgm:bulletEnabled val="1"/>
        </dgm:presLayoutVars>
      </dgm:prSet>
      <dgm:spPr/>
      <dgm:t>
        <a:bodyPr/>
        <a:lstStyle/>
        <a:p>
          <a:endParaRPr lang="en-US"/>
        </a:p>
      </dgm:t>
    </dgm:pt>
    <dgm:pt modelId="{4D4807AF-A4BC-4E3F-8718-B4D80AAE715E}" type="pres">
      <dgm:prSet presAssocID="{C323C354-3731-421A-9E87-941052F25AF2}" presName="accent_5" presStyleCnt="0"/>
      <dgm:spPr/>
    </dgm:pt>
    <dgm:pt modelId="{B5552299-2E37-4B45-9E2D-9AC868F7496F}" type="pres">
      <dgm:prSet presAssocID="{C323C354-3731-421A-9E87-941052F25AF2}" presName="accentRepeatNode" presStyleLbl="solidFgAcc1" presStyleIdx="4" presStyleCnt="7"/>
      <dgm:spPr/>
    </dgm:pt>
    <dgm:pt modelId="{FBEEC92B-E115-46FE-98F9-404212E458B6}" type="pres">
      <dgm:prSet presAssocID="{B0570EB0-0A2C-41A5-8497-F2921739BF69}" presName="text_6" presStyleLbl="node1" presStyleIdx="5" presStyleCnt="7">
        <dgm:presLayoutVars>
          <dgm:bulletEnabled val="1"/>
        </dgm:presLayoutVars>
      </dgm:prSet>
      <dgm:spPr/>
      <dgm:t>
        <a:bodyPr/>
        <a:lstStyle/>
        <a:p>
          <a:endParaRPr lang="en-US"/>
        </a:p>
      </dgm:t>
    </dgm:pt>
    <dgm:pt modelId="{D56D207F-ACCB-4602-B590-B26C6B28E53D}" type="pres">
      <dgm:prSet presAssocID="{B0570EB0-0A2C-41A5-8497-F2921739BF69}" presName="accent_6" presStyleCnt="0"/>
      <dgm:spPr/>
    </dgm:pt>
    <dgm:pt modelId="{848D0AFE-9E75-46D2-80AD-08B91CE8353B}" type="pres">
      <dgm:prSet presAssocID="{B0570EB0-0A2C-41A5-8497-F2921739BF69}" presName="accentRepeatNode" presStyleLbl="solidFgAcc1" presStyleIdx="5" presStyleCnt="7"/>
      <dgm:spPr/>
    </dgm:pt>
    <dgm:pt modelId="{29CEC9BC-8D11-4AD4-8D1E-0783E575284D}" type="pres">
      <dgm:prSet presAssocID="{3F7D609C-6CAE-41C6-BA63-DACDB2EE8BB7}" presName="text_7" presStyleLbl="node1" presStyleIdx="6" presStyleCnt="7">
        <dgm:presLayoutVars>
          <dgm:bulletEnabled val="1"/>
        </dgm:presLayoutVars>
      </dgm:prSet>
      <dgm:spPr/>
      <dgm:t>
        <a:bodyPr/>
        <a:lstStyle/>
        <a:p>
          <a:endParaRPr lang="en-US"/>
        </a:p>
      </dgm:t>
    </dgm:pt>
    <dgm:pt modelId="{50AE9B09-4DBE-494E-AFE2-89FBEED957A2}" type="pres">
      <dgm:prSet presAssocID="{3F7D609C-6CAE-41C6-BA63-DACDB2EE8BB7}" presName="accent_7" presStyleCnt="0"/>
      <dgm:spPr/>
    </dgm:pt>
    <dgm:pt modelId="{22ED264D-E9A2-43DE-8CAB-E41375DE9C37}" type="pres">
      <dgm:prSet presAssocID="{3F7D609C-6CAE-41C6-BA63-DACDB2EE8BB7}" presName="accentRepeatNode" presStyleLbl="solidFgAcc1" presStyleIdx="6" presStyleCnt="7"/>
      <dgm:spPr/>
    </dgm:pt>
  </dgm:ptLst>
  <dgm:cxnLst>
    <dgm:cxn modelId="{192BAB9E-A059-4CC3-8EC5-AE352FD94603}" type="presOf" srcId="{00BED87E-6CA3-4D87-B3DF-1F59C26122D2}" destId="{2D3538B0-3252-4C80-8F87-8B41B66F96A6}" srcOrd="0" destOrd="0" presId="urn:microsoft.com/office/officeart/2008/layout/VerticalCurvedList"/>
    <dgm:cxn modelId="{6DBAAAE3-24B8-4039-8E54-DF4E24773640}" type="presOf" srcId="{3FAC7B4F-EE1C-4F5A-8748-E93B9A9DCEB3}" destId="{51B6C040-E1ED-4D63-91BD-70C95301D01A}" srcOrd="0" destOrd="0" presId="urn:microsoft.com/office/officeart/2008/layout/VerticalCurvedList"/>
    <dgm:cxn modelId="{E27545C5-9338-46DF-9519-648DB37803B8}" srcId="{00BED87E-6CA3-4D87-B3DF-1F59C26122D2}" destId="{2769FA6E-2FD8-4675-9C12-B31E555B72A8}" srcOrd="2" destOrd="0" parTransId="{D4D1239C-2CDE-4300-93EA-7AF322A61D33}" sibTransId="{3393332D-C00C-47C7-B9F7-11C5066CDD85}"/>
    <dgm:cxn modelId="{852A6383-F017-423E-AE43-CDF2C2DE8A18}" type="presOf" srcId="{3F7D609C-6CAE-41C6-BA63-DACDB2EE8BB7}" destId="{29CEC9BC-8D11-4AD4-8D1E-0783E575284D}" srcOrd="0" destOrd="0" presId="urn:microsoft.com/office/officeart/2008/layout/VerticalCurvedList"/>
    <dgm:cxn modelId="{8636BBE6-4C0E-42D0-A064-EBE37D6087A2}" type="presOf" srcId="{3C78497F-122C-4D03-8EE3-1316C37B4B46}" destId="{ADD8C1C9-F441-487D-AA0F-E4DB0C9CBD20}" srcOrd="0" destOrd="0" presId="urn:microsoft.com/office/officeart/2008/layout/VerticalCurvedList"/>
    <dgm:cxn modelId="{5C432CBD-0F9F-4D91-9956-8567CB99D3EE}" type="presOf" srcId="{B0570EB0-0A2C-41A5-8497-F2921739BF69}" destId="{FBEEC92B-E115-46FE-98F9-404212E458B6}" srcOrd="0" destOrd="0" presId="urn:microsoft.com/office/officeart/2008/layout/VerticalCurvedList"/>
    <dgm:cxn modelId="{B54C60DD-53E6-4B1B-92C7-ECBAF68F01A5}" type="presOf" srcId="{2769FA6E-2FD8-4675-9C12-B31E555B72A8}" destId="{904FA46F-318A-492A-9F7F-DD77862BD95E}" srcOrd="0" destOrd="0" presId="urn:microsoft.com/office/officeart/2008/layout/VerticalCurvedList"/>
    <dgm:cxn modelId="{1F69123F-3EE2-457B-AC44-FEA316B4B8A8}" srcId="{00BED87E-6CA3-4D87-B3DF-1F59C26122D2}" destId="{3C78497F-122C-4D03-8EE3-1316C37B4B46}" srcOrd="0" destOrd="0" parTransId="{86909FE1-D5A4-461E-B950-22A27853A8ED}" sibTransId="{B8EFF503-7B99-4FDF-B6FE-A9C69F1D03FB}"/>
    <dgm:cxn modelId="{7425005A-DE7A-4321-BF32-0F44919DDB4C}" srcId="{00BED87E-6CA3-4D87-B3DF-1F59C26122D2}" destId="{C323C354-3731-421A-9E87-941052F25AF2}" srcOrd="4" destOrd="0" parTransId="{9A8682F1-7DC6-4F32-A70A-DC888B8AD449}" sibTransId="{2A2E7B73-F56F-473B-B117-DA4B45D18F93}"/>
    <dgm:cxn modelId="{AB9431D8-E961-49FC-83BE-E9E80F9C862B}" srcId="{00BED87E-6CA3-4D87-B3DF-1F59C26122D2}" destId="{3F7D609C-6CAE-41C6-BA63-DACDB2EE8BB7}" srcOrd="6" destOrd="0" parTransId="{B96724D6-48E5-47A0-8ECF-9427D00FDE3F}" sibTransId="{F4BBC7A2-C0F8-4D25-9602-59A7F9C0CC1F}"/>
    <dgm:cxn modelId="{524997DF-5971-4A62-9FF2-F639069FE5FD}" srcId="{00BED87E-6CA3-4D87-B3DF-1F59C26122D2}" destId="{3FAC7B4F-EE1C-4F5A-8748-E93B9A9DCEB3}" srcOrd="3" destOrd="0" parTransId="{EADFAB49-613E-43B1-BFEF-4B23655DD807}" sibTransId="{F9CFE959-6E82-4728-8EAC-69FE4129D453}"/>
    <dgm:cxn modelId="{A955CA7A-E8D0-4A91-8DB0-28F7D58DFF11}" srcId="{00BED87E-6CA3-4D87-B3DF-1F59C26122D2}" destId="{9A805A7D-6526-4276-8AC3-28AA24E87672}" srcOrd="1" destOrd="0" parTransId="{CD4C483C-EF4A-47E3-BC28-CB71EFAFF61F}" sibTransId="{F93C66F5-8AF1-44FD-851F-7D86DB9EE335}"/>
    <dgm:cxn modelId="{9891A37F-CCCF-4ED2-A4A4-2913A40301F6}" srcId="{00BED87E-6CA3-4D87-B3DF-1F59C26122D2}" destId="{B0570EB0-0A2C-41A5-8497-F2921739BF69}" srcOrd="5" destOrd="0" parTransId="{1BA94016-E962-449F-AAAA-45DA62C46550}" sibTransId="{DF6399ED-7CA8-415B-8D24-7C74B564526D}"/>
    <dgm:cxn modelId="{5BDD2AC5-59E0-4900-AF2B-5EA45A1C7E3E}" type="presOf" srcId="{C323C354-3731-421A-9E87-941052F25AF2}" destId="{7A70BB42-EDA6-4D6C-9A63-26EAB5B03EDE}" srcOrd="0" destOrd="0" presId="urn:microsoft.com/office/officeart/2008/layout/VerticalCurvedList"/>
    <dgm:cxn modelId="{5C21F80A-3D8E-4C47-A1F9-29B419FCE3A9}" type="presOf" srcId="{9A805A7D-6526-4276-8AC3-28AA24E87672}" destId="{592E1A9B-B8FE-453F-8F73-A51D071E4BA6}" srcOrd="0" destOrd="0" presId="urn:microsoft.com/office/officeart/2008/layout/VerticalCurvedList"/>
    <dgm:cxn modelId="{3E830A2F-1553-44E2-9985-F01E8D16507D}" type="presOf" srcId="{B8EFF503-7B99-4FDF-B6FE-A9C69F1D03FB}" destId="{E75DB18E-8B15-40D5-A9F5-EE173535D29F}" srcOrd="0" destOrd="0" presId="urn:microsoft.com/office/officeart/2008/layout/VerticalCurvedList"/>
    <dgm:cxn modelId="{60F54D0B-5B02-4B86-9BA7-A8BCD6646921}" type="presParOf" srcId="{2D3538B0-3252-4C80-8F87-8B41B66F96A6}" destId="{5B74857F-46F0-4C11-B9C0-DFEF3D9775B3}" srcOrd="0" destOrd="0" presId="urn:microsoft.com/office/officeart/2008/layout/VerticalCurvedList"/>
    <dgm:cxn modelId="{DE88C6B3-5D99-411E-83AE-F6DA3621DB34}" type="presParOf" srcId="{5B74857F-46F0-4C11-B9C0-DFEF3D9775B3}" destId="{A8658667-8E98-4F8B-89C9-B2F75EE0C807}" srcOrd="0" destOrd="0" presId="urn:microsoft.com/office/officeart/2008/layout/VerticalCurvedList"/>
    <dgm:cxn modelId="{D3B6ED76-34D4-4B13-B751-AF184E9C359F}" type="presParOf" srcId="{A8658667-8E98-4F8B-89C9-B2F75EE0C807}" destId="{5B1FA979-2745-4A89-8418-09067ACBAC69}" srcOrd="0" destOrd="0" presId="urn:microsoft.com/office/officeart/2008/layout/VerticalCurvedList"/>
    <dgm:cxn modelId="{1B16D935-DBE9-447A-95EF-206107E5B29E}" type="presParOf" srcId="{A8658667-8E98-4F8B-89C9-B2F75EE0C807}" destId="{E75DB18E-8B15-40D5-A9F5-EE173535D29F}" srcOrd="1" destOrd="0" presId="urn:microsoft.com/office/officeart/2008/layout/VerticalCurvedList"/>
    <dgm:cxn modelId="{E4D56E05-95FB-43FE-90B0-F08702128A05}" type="presParOf" srcId="{A8658667-8E98-4F8B-89C9-B2F75EE0C807}" destId="{00FFE50B-0710-4C0E-ABE4-78B7D8DD7DEF}" srcOrd="2" destOrd="0" presId="urn:microsoft.com/office/officeart/2008/layout/VerticalCurvedList"/>
    <dgm:cxn modelId="{5B88AEE8-6D77-4806-81CD-DC309920A1E9}" type="presParOf" srcId="{A8658667-8E98-4F8B-89C9-B2F75EE0C807}" destId="{D9D4D300-C77D-42B0-BB63-AF1A5DA3BBFB}" srcOrd="3" destOrd="0" presId="urn:microsoft.com/office/officeart/2008/layout/VerticalCurvedList"/>
    <dgm:cxn modelId="{69778551-1DB6-47CE-A829-E3C30551733E}" type="presParOf" srcId="{5B74857F-46F0-4C11-B9C0-DFEF3D9775B3}" destId="{ADD8C1C9-F441-487D-AA0F-E4DB0C9CBD20}" srcOrd="1" destOrd="0" presId="urn:microsoft.com/office/officeart/2008/layout/VerticalCurvedList"/>
    <dgm:cxn modelId="{B468C46C-6AE1-4E28-BB10-5395354CF014}" type="presParOf" srcId="{5B74857F-46F0-4C11-B9C0-DFEF3D9775B3}" destId="{AFA39E23-615A-42C1-98A0-6875ECD30D4C}" srcOrd="2" destOrd="0" presId="urn:microsoft.com/office/officeart/2008/layout/VerticalCurvedList"/>
    <dgm:cxn modelId="{B829E46B-BB37-4641-A914-A2C718F14A97}" type="presParOf" srcId="{AFA39E23-615A-42C1-98A0-6875ECD30D4C}" destId="{F1DB5D14-635C-4E78-9754-194688ED11AE}" srcOrd="0" destOrd="0" presId="urn:microsoft.com/office/officeart/2008/layout/VerticalCurvedList"/>
    <dgm:cxn modelId="{BEF55456-0516-4072-B5BA-BBB8B16ECAC6}" type="presParOf" srcId="{5B74857F-46F0-4C11-B9C0-DFEF3D9775B3}" destId="{592E1A9B-B8FE-453F-8F73-A51D071E4BA6}" srcOrd="3" destOrd="0" presId="urn:microsoft.com/office/officeart/2008/layout/VerticalCurvedList"/>
    <dgm:cxn modelId="{BBF429B7-894E-4AC8-8A9C-53AD6759C160}" type="presParOf" srcId="{5B74857F-46F0-4C11-B9C0-DFEF3D9775B3}" destId="{5A2F4A75-88C1-4172-B9B5-4AC7CFA78BCD}" srcOrd="4" destOrd="0" presId="urn:microsoft.com/office/officeart/2008/layout/VerticalCurvedList"/>
    <dgm:cxn modelId="{5A3630F0-AFAA-4174-A0FA-ADA01411D0F2}" type="presParOf" srcId="{5A2F4A75-88C1-4172-B9B5-4AC7CFA78BCD}" destId="{F599511F-036F-41D1-83A7-F33AC7E1D02D}" srcOrd="0" destOrd="0" presId="urn:microsoft.com/office/officeart/2008/layout/VerticalCurvedList"/>
    <dgm:cxn modelId="{26AD1F3B-5388-433C-BFC4-E9DA36375885}" type="presParOf" srcId="{5B74857F-46F0-4C11-B9C0-DFEF3D9775B3}" destId="{904FA46F-318A-492A-9F7F-DD77862BD95E}" srcOrd="5" destOrd="0" presId="urn:microsoft.com/office/officeart/2008/layout/VerticalCurvedList"/>
    <dgm:cxn modelId="{2BE3798C-B359-4018-A615-65CAF8E562C1}" type="presParOf" srcId="{5B74857F-46F0-4C11-B9C0-DFEF3D9775B3}" destId="{CBC02ED7-8321-484D-AD0B-8B67F16706D5}" srcOrd="6" destOrd="0" presId="urn:microsoft.com/office/officeart/2008/layout/VerticalCurvedList"/>
    <dgm:cxn modelId="{359A7676-38E1-4DD3-A125-F094D9A0D84E}" type="presParOf" srcId="{CBC02ED7-8321-484D-AD0B-8B67F16706D5}" destId="{8CE17870-A81B-4F03-ABD9-29994447D63D}" srcOrd="0" destOrd="0" presId="urn:microsoft.com/office/officeart/2008/layout/VerticalCurvedList"/>
    <dgm:cxn modelId="{4A5CDA6B-7D8A-42B1-BBC3-BD97A54BF0E1}" type="presParOf" srcId="{5B74857F-46F0-4C11-B9C0-DFEF3D9775B3}" destId="{51B6C040-E1ED-4D63-91BD-70C95301D01A}" srcOrd="7" destOrd="0" presId="urn:microsoft.com/office/officeart/2008/layout/VerticalCurvedList"/>
    <dgm:cxn modelId="{442E513F-2528-46AE-975A-F0FE2747C10D}" type="presParOf" srcId="{5B74857F-46F0-4C11-B9C0-DFEF3D9775B3}" destId="{6DBA0320-D118-4E44-8EDA-06A84D1E6628}" srcOrd="8" destOrd="0" presId="urn:microsoft.com/office/officeart/2008/layout/VerticalCurvedList"/>
    <dgm:cxn modelId="{464531F7-2873-4A98-A704-D24A86A78F0B}" type="presParOf" srcId="{6DBA0320-D118-4E44-8EDA-06A84D1E6628}" destId="{B8F49160-6130-4927-9AEE-ECB34043B536}" srcOrd="0" destOrd="0" presId="urn:microsoft.com/office/officeart/2008/layout/VerticalCurvedList"/>
    <dgm:cxn modelId="{A4A1200E-84BE-4DE8-BA2A-6ADB84C9576F}" type="presParOf" srcId="{5B74857F-46F0-4C11-B9C0-DFEF3D9775B3}" destId="{7A70BB42-EDA6-4D6C-9A63-26EAB5B03EDE}" srcOrd="9" destOrd="0" presId="urn:microsoft.com/office/officeart/2008/layout/VerticalCurvedList"/>
    <dgm:cxn modelId="{F7E5C44D-7663-4B93-A808-4E7D8B626A22}" type="presParOf" srcId="{5B74857F-46F0-4C11-B9C0-DFEF3D9775B3}" destId="{4D4807AF-A4BC-4E3F-8718-B4D80AAE715E}" srcOrd="10" destOrd="0" presId="urn:microsoft.com/office/officeart/2008/layout/VerticalCurvedList"/>
    <dgm:cxn modelId="{1171B0A2-2384-4C75-94B7-1E4B6A40FBF7}" type="presParOf" srcId="{4D4807AF-A4BC-4E3F-8718-B4D80AAE715E}" destId="{B5552299-2E37-4B45-9E2D-9AC868F7496F}" srcOrd="0" destOrd="0" presId="urn:microsoft.com/office/officeart/2008/layout/VerticalCurvedList"/>
    <dgm:cxn modelId="{F9804A97-EE20-4F13-A04F-C3732AEB90B3}" type="presParOf" srcId="{5B74857F-46F0-4C11-B9C0-DFEF3D9775B3}" destId="{FBEEC92B-E115-46FE-98F9-404212E458B6}" srcOrd="11" destOrd="0" presId="urn:microsoft.com/office/officeart/2008/layout/VerticalCurvedList"/>
    <dgm:cxn modelId="{8FE72421-E45A-447A-9A98-9EB5480BAC81}" type="presParOf" srcId="{5B74857F-46F0-4C11-B9C0-DFEF3D9775B3}" destId="{D56D207F-ACCB-4602-B590-B26C6B28E53D}" srcOrd="12" destOrd="0" presId="urn:microsoft.com/office/officeart/2008/layout/VerticalCurvedList"/>
    <dgm:cxn modelId="{16CE7EEC-0FBD-46C3-BA61-FE4ACEE66517}" type="presParOf" srcId="{D56D207F-ACCB-4602-B590-B26C6B28E53D}" destId="{848D0AFE-9E75-46D2-80AD-08B91CE8353B}" srcOrd="0" destOrd="0" presId="urn:microsoft.com/office/officeart/2008/layout/VerticalCurvedList"/>
    <dgm:cxn modelId="{B2A9193B-05A0-4EE7-9D11-13CE1C465A30}" type="presParOf" srcId="{5B74857F-46F0-4C11-B9C0-DFEF3D9775B3}" destId="{29CEC9BC-8D11-4AD4-8D1E-0783E575284D}" srcOrd="13" destOrd="0" presId="urn:microsoft.com/office/officeart/2008/layout/VerticalCurvedList"/>
    <dgm:cxn modelId="{35E41599-4590-4792-8937-700681282B43}" type="presParOf" srcId="{5B74857F-46F0-4C11-B9C0-DFEF3D9775B3}" destId="{50AE9B09-4DBE-494E-AFE2-89FBEED957A2}" srcOrd="14" destOrd="0" presId="urn:microsoft.com/office/officeart/2008/layout/VerticalCurvedList"/>
    <dgm:cxn modelId="{3D224395-F823-43E0-B0B2-A8BFE273546B}" type="presParOf" srcId="{50AE9B09-4DBE-494E-AFE2-89FBEED957A2}" destId="{22ED264D-E9A2-43DE-8CAB-E41375DE9C3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DB18E-8B15-40D5-A9F5-EE173535D29F}">
      <dsp:nvSpPr>
        <dsp:cNvPr id="0" name=""/>
        <dsp:cNvSpPr/>
      </dsp:nvSpPr>
      <dsp:spPr>
        <a:xfrm>
          <a:off x="-10077957" y="-1540010"/>
          <a:ext cx="12002174" cy="12002174"/>
        </a:xfrm>
        <a:prstGeom prst="blockArc">
          <a:avLst>
            <a:gd name="adj1" fmla="val 18900000"/>
            <a:gd name="adj2" fmla="val 2700000"/>
            <a:gd name="adj3" fmla="val 18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D8C1C9-F441-487D-AA0F-E4DB0C9CBD20}">
      <dsp:nvSpPr>
        <dsp:cNvPr id="0" name=""/>
        <dsp:cNvSpPr/>
      </dsp:nvSpPr>
      <dsp:spPr>
        <a:xfrm>
          <a:off x="625889" y="405601"/>
          <a:ext cx="11239130"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Dịch vụ công</a:t>
          </a:r>
        </a:p>
      </dsp:txBody>
      <dsp:txXfrm>
        <a:off x="625889" y="405601"/>
        <a:ext cx="11239130" cy="810845"/>
      </dsp:txXfrm>
    </dsp:sp>
    <dsp:sp modelId="{F1DB5D14-635C-4E78-9754-194688ED11AE}">
      <dsp:nvSpPr>
        <dsp:cNvPr id="0" name=""/>
        <dsp:cNvSpPr/>
      </dsp:nvSpPr>
      <dsp:spPr>
        <a:xfrm>
          <a:off x="119110" y="304245"/>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2E1A9B-B8FE-453F-8F73-A51D071E4BA6}">
      <dsp:nvSpPr>
        <dsp:cNvPr id="0" name=""/>
        <dsp:cNvSpPr/>
      </dsp:nvSpPr>
      <dsp:spPr>
        <a:xfrm>
          <a:off x="1360182" y="1622582"/>
          <a:ext cx="10504836"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Thủ tục hành chính </a:t>
          </a:r>
        </a:p>
      </dsp:txBody>
      <dsp:txXfrm>
        <a:off x="1360182" y="1622582"/>
        <a:ext cx="10504836" cy="810845"/>
      </dsp:txXfrm>
    </dsp:sp>
    <dsp:sp modelId="{F599511F-036F-41D1-83A7-F33AC7E1D02D}">
      <dsp:nvSpPr>
        <dsp:cNvPr id="0" name=""/>
        <dsp:cNvSpPr/>
      </dsp:nvSpPr>
      <dsp:spPr>
        <a:xfrm>
          <a:off x="853404" y="1521227"/>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B3AF2B-96B9-463A-965F-D352F4753C0E}">
      <dsp:nvSpPr>
        <dsp:cNvPr id="0" name=""/>
        <dsp:cNvSpPr/>
      </dsp:nvSpPr>
      <dsp:spPr>
        <a:xfrm>
          <a:off x="1762571" y="2838672"/>
          <a:ext cx="10102447"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Lý lịch tư pháp</a:t>
          </a:r>
        </a:p>
      </dsp:txBody>
      <dsp:txXfrm>
        <a:off x="1762571" y="2838672"/>
        <a:ext cx="10102447" cy="810845"/>
      </dsp:txXfrm>
    </dsp:sp>
    <dsp:sp modelId="{F3B08DDF-290B-45E5-822B-387830673B94}">
      <dsp:nvSpPr>
        <dsp:cNvPr id="0" name=""/>
        <dsp:cNvSpPr/>
      </dsp:nvSpPr>
      <dsp:spPr>
        <a:xfrm>
          <a:off x="1255793" y="2737316"/>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882400-1C2C-4EE0-97E0-61084A8713EA}">
      <dsp:nvSpPr>
        <dsp:cNvPr id="0" name=""/>
        <dsp:cNvSpPr/>
      </dsp:nvSpPr>
      <dsp:spPr>
        <a:xfrm>
          <a:off x="1891050" y="4055654"/>
          <a:ext cx="9973968"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Xử lý vi phạm hành chính </a:t>
          </a:r>
        </a:p>
      </dsp:txBody>
      <dsp:txXfrm>
        <a:off x="1891050" y="4055654"/>
        <a:ext cx="9973968" cy="810845"/>
      </dsp:txXfrm>
    </dsp:sp>
    <dsp:sp modelId="{B8F49160-6130-4927-9AEE-ECB34043B536}">
      <dsp:nvSpPr>
        <dsp:cNvPr id="0" name=""/>
        <dsp:cNvSpPr/>
      </dsp:nvSpPr>
      <dsp:spPr>
        <a:xfrm>
          <a:off x="1384272" y="3954298"/>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355DCF-E726-4406-938A-D20B02A52EAB}">
      <dsp:nvSpPr>
        <dsp:cNvPr id="0" name=""/>
        <dsp:cNvSpPr/>
      </dsp:nvSpPr>
      <dsp:spPr>
        <a:xfrm>
          <a:off x="1762571" y="5272636"/>
          <a:ext cx="10102447"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Đăng ký xe</a:t>
          </a:r>
        </a:p>
      </dsp:txBody>
      <dsp:txXfrm>
        <a:off x="1762571" y="5272636"/>
        <a:ext cx="10102447" cy="810845"/>
      </dsp:txXfrm>
    </dsp:sp>
    <dsp:sp modelId="{B5552299-2E37-4B45-9E2D-9AC868F7496F}">
      <dsp:nvSpPr>
        <dsp:cNvPr id="0" name=""/>
        <dsp:cNvSpPr/>
      </dsp:nvSpPr>
      <dsp:spPr>
        <a:xfrm>
          <a:off x="1255793" y="5171280"/>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71B6C0-B59F-4607-912E-4B37F4611ADD}">
      <dsp:nvSpPr>
        <dsp:cNvPr id="0" name=""/>
        <dsp:cNvSpPr/>
      </dsp:nvSpPr>
      <dsp:spPr>
        <a:xfrm>
          <a:off x="1360182" y="6488725"/>
          <a:ext cx="10504836"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Đăng ký tạm trú</a:t>
          </a:r>
        </a:p>
      </dsp:txBody>
      <dsp:txXfrm>
        <a:off x="1360182" y="6488725"/>
        <a:ext cx="10504836" cy="810845"/>
      </dsp:txXfrm>
    </dsp:sp>
    <dsp:sp modelId="{848D0AFE-9E75-46D2-80AD-08B91CE8353B}">
      <dsp:nvSpPr>
        <dsp:cNvPr id="0" name=""/>
        <dsp:cNvSpPr/>
      </dsp:nvSpPr>
      <dsp:spPr>
        <a:xfrm>
          <a:off x="853404" y="6387370"/>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5204FB-39BE-448B-9730-EA52EBCF4E77}">
      <dsp:nvSpPr>
        <dsp:cNvPr id="0" name=""/>
        <dsp:cNvSpPr/>
      </dsp:nvSpPr>
      <dsp:spPr>
        <a:xfrm>
          <a:off x="625889" y="7705707"/>
          <a:ext cx="11239130"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Xác nhận cư trú </a:t>
          </a:r>
        </a:p>
      </dsp:txBody>
      <dsp:txXfrm>
        <a:off x="625889" y="7705707"/>
        <a:ext cx="11239130" cy="810845"/>
      </dsp:txXfrm>
    </dsp:sp>
    <dsp:sp modelId="{A62E626B-BD3A-444F-BB0E-04AEE9F7E22A}">
      <dsp:nvSpPr>
        <dsp:cNvPr id="0" name=""/>
        <dsp:cNvSpPr/>
      </dsp:nvSpPr>
      <dsp:spPr>
        <a:xfrm>
          <a:off x="119110" y="7604351"/>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DB18E-8B15-40D5-A9F5-EE173535D29F}">
      <dsp:nvSpPr>
        <dsp:cNvPr id="0" name=""/>
        <dsp:cNvSpPr/>
      </dsp:nvSpPr>
      <dsp:spPr>
        <a:xfrm>
          <a:off x="-10077957" y="-1540010"/>
          <a:ext cx="12002174" cy="12002174"/>
        </a:xfrm>
        <a:prstGeom prst="blockArc">
          <a:avLst>
            <a:gd name="adj1" fmla="val 18900000"/>
            <a:gd name="adj2" fmla="val 2700000"/>
            <a:gd name="adj3" fmla="val 18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D8C1C9-F441-487D-AA0F-E4DB0C9CBD20}">
      <dsp:nvSpPr>
        <dsp:cNvPr id="0" name=""/>
        <dsp:cNvSpPr/>
      </dsp:nvSpPr>
      <dsp:spPr>
        <a:xfrm>
          <a:off x="625889" y="405601"/>
          <a:ext cx="11239130"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Xuất trình đăng ký lên tàu bay</a:t>
          </a:r>
        </a:p>
      </dsp:txBody>
      <dsp:txXfrm>
        <a:off x="625889" y="405601"/>
        <a:ext cx="11239130" cy="810845"/>
      </dsp:txXfrm>
    </dsp:sp>
    <dsp:sp modelId="{F1DB5D14-635C-4E78-9754-194688ED11AE}">
      <dsp:nvSpPr>
        <dsp:cNvPr id="0" name=""/>
        <dsp:cNvSpPr/>
      </dsp:nvSpPr>
      <dsp:spPr>
        <a:xfrm>
          <a:off x="119110" y="304245"/>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2E1A9B-B8FE-453F-8F73-A51D071E4BA6}">
      <dsp:nvSpPr>
        <dsp:cNvPr id="0" name=""/>
        <dsp:cNvSpPr/>
      </dsp:nvSpPr>
      <dsp:spPr>
        <a:xfrm>
          <a:off x="1360182" y="1622582"/>
          <a:ext cx="10504836"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CCĐT được chấp nhận trong giao dịch</a:t>
          </a:r>
        </a:p>
      </dsp:txBody>
      <dsp:txXfrm>
        <a:off x="1360182" y="1622582"/>
        <a:ext cx="10504836" cy="810845"/>
      </dsp:txXfrm>
    </dsp:sp>
    <dsp:sp modelId="{F599511F-036F-41D1-83A7-F33AC7E1D02D}">
      <dsp:nvSpPr>
        <dsp:cNvPr id="0" name=""/>
        <dsp:cNvSpPr/>
      </dsp:nvSpPr>
      <dsp:spPr>
        <a:xfrm>
          <a:off x="853404" y="1521227"/>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4FA46F-318A-492A-9F7F-DD77862BD95E}">
      <dsp:nvSpPr>
        <dsp:cNvPr id="0" name=""/>
        <dsp:cNvSpPr/>
      </dsp:nvSpPr>
      <dsp:spPr>
        <a:xfrm>
          <a:off x="1762571" y="2838672"/>
          <a:ext cx="10102447"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Dịch vụ tài chính, ngân hàng</a:t>
          </a:r>
        </a:p>
      </dsp:txBody>
      <dsp:txXfrm>
        <a:off x="1762571" y="2838672"/>
        <a:ext cx="10102447" cy="810845"/>
      </dsp:txXfrm>
    </dsp:sp>
    <dsp:sp modelId="{8CE17870-A81B-4F03-ABD9-29994447D63D}">
      <dsp:nvSpPr>
        <dsp:cNvPr id="0" name=""/>
        <dsp:cNvSpPr/>
      </dsp:nvSpPr>
      <dsp:spPr>
        <a:xfrm>
          <a:off x="1255793" y="2737316"/>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B6C040-E1ED-4D63-91BD-70C95301D01A}">
      <dsp:nvSpPr>
        <dsp:cNvPr id="0" name=""/>
        <dsp:cNvSpPr/>
      </dsp:nvSpPr>
      <dsp:spPr>
        <a:xfrm>
          <a:off x="1891050" y="4055654"/>
          <a:ext cx="9973968"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Người phụ thuộc</a:t>
          </a:r>
        </a:p>
      </dsp:txBody>
      <dsp:txXfrm>
        <a:off x="1891050" y="4055654"/>
        <a:ext cx="9973968" cy="810845"/>
      </dsp:txXfrm>
    </dsp:sp>
    <dsp:sp modelId="{B8F49160-6130-4927-9AEE-ECB34043B536}">
      <dsp:nvSpPr>
        <dsp:cNvPr id="0" name=""/>
        <dsp:cNvSpPr/>
      </dsp:nvSpPr>
      <dsp:spPr>
        <a:xfrm>
          <a:off x="1384272" y="3954298"/>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70BB42-EDA6-4D6C-9A63-26EAB5B03EDE}">
      <dsp:nvSpPr>
        <dsp:cNvPr id="0" name=""/>
        <dsp:cNvSpPr/>
      </dsp:nvSpPr>
      <dsp:spPr>
        <a:xfrm>
          <a:off x="1762571" y="5272636"/>
          <a:ext cx="10102447"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Thẻ bảo hiểm y tế</a:t>
          </a:r>
        </a:p>
      </dsp:txBody>
      <dsp:txXfrm>
        <a:off x="1762571" y="5272636"/>
        <a:ext cx="10102447" cy="810845"/>
      </dsp:txXfrm>
    </dsp:sp>
    <dsp:sp modelId="{B5552299-2E37-4B45-9E2D-9AC868F7496F}">
      <dsp:nvSpPr>
        <dsp:cNvPr id="0" name=""/>
        <dsp:cNvSpPr/>
      </dsp:nvSpPr>
      <dsp:spPr>
        <a:xfrm>
          <a:off x="1255793" y="5171280"/>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EEC92B-E115-46FE-98F9-404212E458B6}">
      <dsp:nvSpPr>
        <dsp:cNvPr id="0" name=""/>
        <dsp:cNvSpPr/>
      </dsp:nvSpPr>
      <dsp:spPr>
        <a:xfrm>
          <a:off x="1360182" y="6488725"/>
          <a:ext cx="10504836"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Sổ sức khỏe điện tử</a:t>
          </a:r>
        </a:p>
      </dsp:txBody>
      <dsp:txXfrm>
        <a:off x="1360182" y="6488725"/>
        <a:ext cx="10504836" cy="810845"/>
      </dsp:txXfrm>
    </dsp:sp>
    <dsp:sp modelId="{848D0AFE-9E75-46D2-80AD-08B91CE8353B}">
      <dsp:nvSpPr>
        <dsp:cNvPr id="0" name=""/>
        <dsp:cNvSpPr/>
      </dsp:nvSpPr>
      <dsp:spPr>
        <a:xfrm>
          <a:off x="853404" y="6387370"/>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CEC9BC-8D11-4AD4-8D1E-0783E575284D}">
      <dsp:nvSpPr>
        <dsp:cNvPr id="0" name=""/>
        <dsp:cNvSpPr/>
      </dsp:nvSpPr>
      <dsp:spPr>
        <a:xfrm>
          <a:off x="625889" y="7705707"/>
          <a:ext cx="11239130" cy="810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609" tIns="111760" rIns="111760" bIns="111760" numCol="1" spcCol="1270" anchor="ctr" anchorCtr="0">
          <a:noAutofit/>
        </a:bodyPr>
        <a:lstStyle/>
        <a:p>
          <a:pPr lvl="0" algn="l" defTabSz="1955800">
            <a:lnSpc>
              <a:spcPct val="90000"/>
            </a:lnSpc>
            <a:spcBef>
              <a:spcPct val="0"/>
            </a:spcBef>
            <a:spcAft>
              <a:spcPct val="35000"/>
            </a:spcAft>
          </a:pPr>
          <a:r>
            <a:rPr lang="en-US" sz="4400" kern="1200"/>
            <a:t>Xác thực sinh trắc học</a:t>
          </a:r>
        </a:p>
      </dsp:txBody>
      <dsp:txXfrm>
        <a:off x="625889" y="7705707"/>
        <a:ext cx="11239130" cy="810845"/>
      </dsp:txXfrm>
    </dsp:sp>
    <dsp:sp modelId="{22ED264D-E9A2-43DE-8CAB-E41375DE9C37}">
      <dsp:nvSpPr>
        <dsp:cNvPr id="0" name=""/>
        <dsp:cNvSpPr/>
      </dsp:nvSpPr>
      <dsp:spPr>
        <a:xfrm>
          <a:off x="119110" y="7604351"/>
          <a:ext cx="1013556" cy="10135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4DA22A-4EB0-4BCB-B6D9-01FDD162CA5B}" type="datetimeFigureOut">
              <a:rPr lang="vi-VN" smtClean="0"/>
              <a:t>15/10/2024</a:t>
            </a:fld>
            <a:endParaRPr lang="vi-V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478F69-BC72-4874-A3E6-6A79DF0B8C43}" type="slidenum">
              <a:rPr lang="vi-VN" smtClean="0"/>
              <a:t>‹#›</a:t>
            </a:fld>
            <a:endParaRPr lang="vi-VN"/>
          </a:p>
        </p:txBody>
      </p:sp>
    </p:spTree>
    <p:extLst>
      <p:ext uri="{BB962C8B-B14F-4D97-AF65-F5344CB8AC3E}">
        <p14:creationId xmlns:p14="http://schemas.microsoft.com/office/powerpoint/2010/main" val="2383925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E993D-2E7B-4A94-9B53-A74152F62EE5}" type="datetimeFigureOut">
              <a:rPr lang="vi-VN" smtClean="0"/>
              <a:t>15/10/2024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973FA-92BC-40E9-BBB4-CC59E02A72DC}" type="slidenum">
              <a:rPr lang="vi-VN" smtClean="0"/>
              <a:t>‹#›</a:t>
            </a:fld>
            <a:endParaRPr lang="vi-VN"/>
          </a:p>
        </p:txBody>
      </p:sp>
    </p:spTree>
    <p:extLst>
      <p:ext uri="{BB962C8B-B14F-4D97-AF65-F5344CB8AC3E}">
        <p14:creationId xmlns:p14="http://schemas.microsoft.com/office/powerpoint/2010/main" val="2510388970"/>
      </p:ext>
    </p:extLst>
  </p:cSld>
  <p:clrMap bg1="lt1" tx1="dk1" bg2="lt2" tx2="dk2" accent1="accent1" accent2="accent2" accent3="accent3" accent4="accent4" accent5="accent5" accent6="accent6" hlink="hlink" folHlink="folHlink"/>
  <p:notesStyle>
    <a:lvl1pPr marL="0" algn="l" defTabSz="2159486" rtl="0" eaLnBrk="1" latinLnBrk="0" hangingPunct="1">
      <a:defRPr sz="2830" kern="1200">
        <a:solidFill>
          <a:schemeClr val="tx1"/>
        </a:solidFill>
        <a:latin typeface="+mn-lt"/>
        <a:ea typeface="+mn-ea"/>
        <a:cs typeface="+mn-cs"/>
      </a:defRPr>
    </a:lvl1pPr>
    <a:lvl2pPr marL="1079748" algn="l" defTabSz="2159486" rtl="0" eaLnBrk="1" latinLnBrk="0" hangingPunct="1">
      <a:defRPr sz="2830" kern="1200">
        <a:solidFill>
          <a:schemeClr val="tx1"/>
        </a:solidFill>
        <a:latin typeface="+mn-lt"/>
        <a:ea typeface="+mn-ea"/>
        <a:cs typeface="+mn-cs"/>
      </a:defRPr>
    </a:lvl2pPr>
    <a:lvl3pPr marL="2159486" algn="l" defTabSz="2159486" rtl="0" eaLnBrk="1" latinLnBrk="0" hangingPunct="1">
      <a:defRPr sz="2830" kern="1200">
        <a:solidFill>
          <a:schemeClr val="tx1"/>
        </a:solidFill>
        <a:latin typeface="+mn-lt"/>
        <a:ea typeface="+mn-ea"/>
        <a:cs typeface="+mn-cs"/>
      </a:defRPr>
    </a:lvl3pPr>
    <a:lvl4pPr marL="3239234" algn="l" defTabSz="2159486" rtl="0" eaLnBrk="1" latinLnBrk="0" hangingPunct="1">
      <a:defRPr sz="2830" kern="1200">
        <a:solidFill>
          <a:schemeClr val="tx1"/>
        </a:solidFill>
        <a:latin typeface="+mn-lt"/>
        <a:ea typeface="+mn-ea"/>
        <a:cs typeface="+mn-cs"/>
      </a:defRPr>
    </a:lvl4pPr>
    <a:lvl5pPr marL="4318982" algn="l" defTabSz="2159486" rtl="0" eaLnBrk="1" latinLnBrk="0" hangingPunct="1">
      <a:defRPr sz="2830" kern="1200">
        <a:solidFill>
          <a:schemeClr val="tx1"/>
        </a:solidFill>
        <a:latin typeface="+mn-lt"/>
        <a:ea typeface="+mn-ea"/>
        <a:cs typeface="+mn-cs"/>
      </a:defRPr>
    </a:lvl5pPr>
    <a:lvl6pPr marL="5398720" algn="l" defTabSz="2159486" rtl="0" eaLnBrk="1" latinLnBrk="0" hangingPunct="1">
      <a:defRPr sz="2830" kern="1200">
        <a:solidFill>
          <a:schemeClr val="tx1"/>
        </a:solidFill>
        <a:latin typeface="+mn-lt"/>
        <a:ea typeface="+mn-ea"/>
        <a:cs typeface="+mn-cs"/>
      </a:defRPr>
    </a:lvl6pPr>
    <a:lvl7pPr marL="6478468" algn="l" defTabSz="2159486" rtl="0" eaLnBrk="1" latinLnBrk="0" hangingPunct="1">
      <a:defRPr sz="2830" kern="1200">
        <a:solidFill>
          <a:schemeClr val="tx1"/>
        </a:solidFill>
        <a:latin typeface="+mn-lt"/>
        <a:ea typeface="+mn-ea"/>
        <a:cs typeface="+mn-cs"/>
      </a:defRPr>
    </a:lvl7pPr>
    <a:lvl8pPr marL="7558206" algn="l" defTabSz="2159486" rtl="0" eaLnBrk="1" latinLnBrk="0" hangingPunct="1">
      <a:defRPr sz="2830" kern="1200">
        <a:solidFill>
          <a:schemeClr val="tx1"/>
        </a:solidFill>
        <a:latin typeface="+mn-lt"/>
        <a:ea typeface="+mn-ea"/>
        <a:cs typeface="+mn-cs"/>
      </a:defRPr>
    </a:lvl8pPr>
    <a:lvl9pPr marL="8637954" algn="l" defTabSz="2159486" rtl="0" eaLnBrk="1" latinLnBrk="0" hangingPunct="1">
      <a:defRPr sz="283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huvienphapluat.vn/van-ban/Quyen-dan-su/Luat-68-2020-QH14-cu-tru-435315.aspx?anchor=dieu_3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10"/>
          </p:nvPr>
        </p:nvSpPr>
        <p:spPr/>
        <p:txBody>
          <a:bodyPr/>
          <a:lstStyle/>
          <a:p>
            <a:fld id="{EA5973FA-92BC-40E9-BBB4-CC59E02A72DC}" type="slidenum">
              <a:rPr lang="vi-VN" smtClean="0"/>
              <a:t>1</a:t>
            </a:fld>
            <a:endParaRPr lang="vi-VN"/>
          </a:p>
        </p:txBody>
      </p:sp>
    </p:spTree>
    <p:extLst>
      <p:ext uri="{BB962C8B-B14F-4D97-AF65-F5344CB8AC3E}">
        <p14:creationId xmlns:p14="http://schemas.microsoft.com/office/powerpoint/2010/main" val="805676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a:p>
        </p:txBody>
      </p:sp>
    </p:spTree>
    <p:extLst>
      <p:ext uri="{BB962C8B-B14F-4D97-AF65-F5344CB8AC3E}">
        <p14:creationId xmlns:p14="http://schemas.microsoft.com/office/powerpoint/2010/main" val="1770412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a:p>
        </p:txBody>
      </p:sp>
    </p:spTree>
    <p:extLst>
      <p:ext uri="{BB962C8B-B14F-4D97-AF65-F5344CB8AC3E}">
        <p14:creationId xmlns:p14="http://schemas.microsoft.com/office/powerpoint/2010/main" val="428394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vi-VN" sz="1400" b="0" i="0">
                <a:solidFill>
                  <a:srgbClr val="333333"/>
                </a:solidFill>
                <a:effectLst/>
                <a:highlight>
                  <a:srgbClr val="FFFFFF"/>
                </a:highlight>
                <a:latin typeface="NotoSerif"/>
              </a:rPr>
              <a:t>Theo đó, từ ngày 2/8/2023, Cục Hàng không Việt Nam chính thức triển khai sử dụng tài khoản định danh điện tử mức độ 2 đối với hành khách đi tàu bay trên các chuyến bay nội địa tại tất cả cảng hàng không trên cả nước.</a:t>
            </a:r>
            <a:endParaRPr lang="en-US" sz="1400" b="0" i="0">
              <a:solidFill>
                <a:srgbClr val="333333"/>
              </a:solidFill>
              <a:effectLst/>
              <a:highlight>
                <a:srgbClr val="FFFFFF"/>
              </a:highlight>
              <a:latin typeface="NotoSerif"/>
            </a:endParaRPr>
          </a:p>
          <a:p>
            <a:pPr algn="l">
              <a:spcBef>
                <a:spcPts val="600"/>
              </a:spcBef>
              <a:spcAft>
                <a:spcPts val="600"/>
              </a:spcAft>
            </a:pPr>
            <a:r>
              <a:rPr lang="en-US" sz="1400" b="0" i="0">
                <a:solidFill>
                  <a:srgbClr val="333333"/>
                </a:solidFill>
                <a:effectLst/>
                <a:highlight>
                  <a:srgbClr val="FFFFFF"/>
                </a:highlight>
                <a:latin typeface="NotoSerif"/>
              </a:rPr>
              <a:t>Công văn số </a:t>
            </a:r>
            <a:r>
              <a:rPr lang="en-US" sz="1400" b="0" i="0">
                <a:solidFill>
                  <a:srgbClr val="222222"/>
                </a:solidFill>
                <a:effectLst/>
                <a:highlight>
                  <a:srgbClr val="FFFFFF"/>
                </a:highlight>
                <a:latin typeface="PT Sans" panose="020B0503020203020204" pitchFamily="34" charset="0"/>
              </a:rPr>
              <a:t>931/BYT-BH ngày 28/02/2022 của Bộ Y tế về việc </a:t>
            </a:r>
            <a:r>
              <a:rPr lang="vi-VN" sz="1400" b="0" i="1">
                <a:solidFill>
                  <a:srgbClr val="000000"/>
                </a:solidFill>
                <a:effectLst/>
                <a:highlight>
                  <a:srgbClr val="FFFFFF"/>
                </a:highlight>
                <a:latin typeface="Arial" panose="020B0604020202020204" pitchFamily="34" charset="0"/>
              </a:rPr>
              <a:t>hướng dẫn triển khai thí điểm KCB BHYT bằng CCCD gắn chip</a:t>
            </a:r>
            <a:r>
              <a:rPr lang="en-US" sz="1400" b="0" i="1">
                <a:solidFill>
                  <a:srgbClr val="000000"/>
                </a:solidFill>
                <a:effectLst/>
                <a:highlight>
                  <a:srgbClr val="FFFFFF"/>
                </a:highlight>
                <a:latin typeface="Arial" panose="020B0604020202020204" pitchFamily="34" charset="0"/>
              </a:rPr>
              <a:t> </a:t>
            </a:r>
            <a:r>
              <a:rPr lang="en-US" sz="1400" b="0" i="0">
                <a:solidFill>
                  <a:srgbClr val="000000"/>
                </a:solidFill>
                <a:effectLst/>
                <a:highlight>
                  <a:srgbClr val="FFFFFF"/>
                </a:highlight>
                <a:latin typeface="Arial" panose="020B0604020202020204" pitchFamily="34" charset="0"/>
              </a:rPr>
              <a:t>đã nêu </a:t>
            </a:r>
            <a:r>
              <a:rPr lang="vi-VN" sz="1400" b="0" i="0">
                <a:solidFill>
                  <a:srgbClr val="000000"/>
                </a:solidFill>
                <a:effectLst/>
                <a:highlight>
                  <a:srgbClr val="FFFFFF"/>
                </a:highlight>
                <a:latin typeface="Arial" panose="020B0604020202020204" pitchFamily="34" charset="0"/>
              </a:rPr>
              <a:t>Trường hợp khi kiểm tra CCCD (quét mã QR code) hoặc qua ứng dụng VNEID đã có thông tin hợp lệ về tham gia BHYT thì cơ sở KCB thực hiện kiểm tra, đối chiếu thông tin về BHYT và tiếp đón người bệnh theo quy trình KCB BHYT hiện hành; đồng thời thông tin cho người bệnh biết để đi KCB BHYT kể từ lần sau bằng CCCD gắn chíp hoặc bằng ứng dụng VNEID;</a:t>
            </a:r>
          </a:p>
          <a:p>
            <a:pPr marL="0" lvl="0" indent="0" algn="l" rtl="0">
              <a:spcBef>
                <a:spcPts val="0"/>
              </a:spcBef>
              <a:spcAft>
                <a:spcPts val="0"/>
              </a:spcAft>
              <a:buFont typeface="Arial" pitchFamily="34" charset="0"/>
              <a:buNone/>
            </a:pPr>
            <a:endParaRPr lang="en-US" sz="1400"/>
          </a:p>
        </p:txBody>
      </p:sp>
    </p:spTree>
    <p:extLst>
      <p:ext uri="{BB962C8B-B14F-4D97-AF65-F5344CB8AC3E}">
        <p14:creationId xmlns:p14="http://schemas.microsoft.com/office/powerpoint/2010/main" val="2801999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vi-VN" sz="1400" b="0" i="0">
                <a:solidFill>
                  <a:srgbClr val="152C4A"/>
                </a:solidFill>
                <a:effectLst/>
                <a:latin typeface="Inter"/>
              </a:rPr>
              <a:t>Bộ Công an vừa ban hành Thông tư số 28/2024/TT-BCA sửa đổi, bổ sung một số điều của Thông tư số 32/2023/TT-BCA ngày 01/8/2023 của Bộ trưởng Bộ Công an quy định nhiệm vụ, quyền hạn, hình thức, nội dung và quy trình tuần tra, kiểm soát, xử lý vi phạm hành chính về giao thông đường bộ của Cảnh sát giao thông; Thông tư số 24/2023/TT-BCA ngày 01/7/2023 của Bộ trưởng Bộ Công an quy định về cấp, thu hồi đăng ký, biển số xe cơ giới.</a:t>
            </a:r>
            <a:endParaRPr lang="en-US" sz="1400" b="0" i="0">
              <a:solidFill>
                <a:srgbClr val="152C4A"/>
              </a:solidFill>
              <a:effectLst/>
              <a:latin typeface="Inter"/>
            </a:endParaRPr>
          </a:p>
          <a:p>
            <a:pPr marL="0" lvl="0" indent="0" algn="l" rtl="0">
              <a:spcBef>
                <a:spcPts val="0"/>
              </a:spcBef>
              <a:spcAft>
                <a:spcPts val="0"/>
              </a:spcAft>
              <a:buFont typeface="Arial" pitchFamily="34" charset="0"/>
              <a:buNone/>
            </a:pPr>
            <a:r>
              <a:rPr lang="en-US" sz="1400" b="0" i="0" u="none" strike="noStrike">
                <a:solidFill>
                  <a:srgbClr val="000000"/>
                </a:solidFill>
                <a:effectLst/>
                <a:highlight>
                  <a:srgbClr val="FFFFFF"/>
                </a:highlight>
                <a:latin typeface="Arial" panose="020B0604020202020204" pitchFamily="34" charset="0"/>
              </a:rPr>
              <a:t>1. </a:t>
            </a:r>
            <a:r>
              <a:rPr lang="vi-VN" sz="1400" b="0" i="0" u="none" strike="noStrike">
                <a:solidFill>
                  <a:srgbClr val="000000"/>
                </a:solidFill>
                <a:effectLst/>
                <a:highlight>
                  <a:srgbClr val="FFFFFF"/>
                </a:highlight>
                <a:latin typeface="Arial" panose="020B0604020202020204" pitchFamily="34" charset="0"/>
              </a:rPr>
              <a:t>Sửa đổi, bổ sung</a:t>
            </a:r>
            <a:r>
              <a:rPr lang="vi-VN" sz="1400" b="0" i="0">
                <a:solidFill>
                  <a:srgbClr val="000000"/>
                </a:solidFill>
                <a:effectLst/>
                <a:highlight>
                  <a:srgbClr val="FFFFFF"/>
                </a:highlight>
                <a:latin typeface="Arial" panose="020B0604020202020204" pitchFamily="34" charset="0"/>
              </a:rPr>
              <a:t> </a:t>
            </a:r>
            <a:r>
              <a:rPr lang="vi-VN" sz="1400" b="0" i="0" u="none" strike="noStrike">
                <a:solidFill>
                  <a:srgbClr val="000000"/>
                </a:solidFill>
                <a:effectLst/>
                <a:highlight>
                  <a:srgbClr val="FFFFFF"/>
                </a:highlight>
                <a:latin typeface="Arial" panose="020B0604020202020204" pitchFamily="34" charset="0"/>
              </a:rPr>
              <a:t>điểm a khoản 2 Điều 12</a:t>
            </a:r>
            <a:r>
              <a:rPr lang="vi-VN" sz="1400" b="0" i="0">
                <a:solidFill>
                  <a:srgbClr val="000000"/>
                </a:solidFill>
                <a:effectLst/>
                <a:highlight>
                  <a:srgbClr val="FFFFFF"/>
                </a:highlight>
                <a:latin typeface="Arial" panose="020B0604020202020204" pitchFamily="34" charset="0"/>
              </a:rPr>
              <a:t> </a:t>
            </a:r>
            <a:r>
              <a:rPr lang="vi-VN" sz="1400" b="0" i="0" u="none" strike="noStrike">
                <a:solidFill>
                  <a:srgbClr val="000000"/>
                </a:solidFill>
                <a:effectLst/>
                <a:highlight>
                  <a:srgbClr val="FFFFFF"/>
                </a:highlight>
                <a:latin typeface="Arial" panose="020B0604020202020204" pitchFamily="34" charset="0"/>
              </a:rPr>
              <a:t>như sau:</a:t>
            </a:r>
            <a:r>
              <a:rPr lang="en-US" sz="1400" b="0" i="0" u="none" strike="noStrike">
                <a:solidFill>
                  <a:srgbClr val="000000"/>
                </a:solidFill>
                <a:effectLst/>
                <a:highlight>
                  <a:srgbClr val="FFFFFF"/>
                </a:highlight>
                <a:latin typeface="Arial" panose="020B0604020202020204" pitchFamily="34" charset="0"/>
              </a:rPr>
              <a:t> </a:t>
            </a:r>
            <a:r>
              <a:rPr lang="vi-VN" sz="1400" b="0" i="0">
                <a:solidFill>
                  <a:srgbClr val="152C4A"/>
                </a:solidFill>
                <a:effectLst/>
                <a:latin typeface="Inter"/>
              </a:rPr>
              <a:t>Khi thông tin của các giấy tờ đã được tích hợp, cập nhật trong căn cước điện tử, tài khoản định danh điện tử trên Ứng dụng định danh quốc gia, trong cơ sở dữ liệu do Bộ Công an quản lý thì thực hiện việc kiểm tra, kiểm soát thông qua thông tin trong căn cước điện tử, tài khoản định danh điện tử trên Ứng dụng định danh quốc gia, cơ sở dữ liệu; việc kiểm tra thông tin của giấy tờ trong căn cước điện tử, tài khoản định danh điện tử trên Ứng dụng định danh quốc gia, cơ sở dữ liệu có giá trị như kiểm tra trực tiếp giấy tờ đó.</a:t>
            </a:r>
            <a:endParaRPr lang="en-US" sz="1400" b="0" i="0">
              <a:solidFill>
                <a:srgbClr val="152C4A"/>
              </a:solidFill>
              <a:effectLst/>
              <a:latin typeface="Inter"/>
            </a:endParaRPr>
          </a:p>
          <a:p>
            <a:pPr algn="l">
              <a:spcBef>
                <a:spcPts val="600"/>
              </a:spcBef>
              <a:spcAft>
                <a:spcPts val="600"/>
              </a:spcAft>
            </a:pPr>
            <a:r>
              <a:rPr lang="en-US" sz="1400" b="0" i="0">
                <a:solidFill>
                  <a:srgbClr val="152C4A"/>
                </a:solidFill>
                <a:effectLst/>
                <a:latin typeface="Inter"/>
              </a:rPr>
              <a:t>2. </a:t>
            </a:r>
            <a:r>
              <a:rPr lang="vi-VN" sz="1400" b="0" i="0" u="none" strike="noStrike">
                <a:solidFill>
                  <a:srgbClr val="000000"/>
                </a:solidFill>
                <a:effectLst/>
                <a:highlight>
                  <a:srgbClr val="FFFFFF"/>
                </a:highlight>
                <a:latin typeface="Arial" panose="020B0604020202020204" pitchFamily="34" charset="0"/>
              </a:rPr>
              <a:t>Bổ sung điểm g vào sau</a:t>
            </a:r>
            <a:r>
              <a:rPr lang="vi-VN" sz="1400" b="0" i="0">
                <a:solidFill>
                  <a:srgbClr val="000000"/>
                </a:solidFill>
                <a:effectLst/>
                <a:highlight>
                  <a:srgbClr val="FFFFFF"/>
                </a:highlight>
                <a:latin typeface="Arial" panose="020B0604020202020204" pitchFamily="34" charset="0"/>
              </a:rPr>
              <a:t> </a:t>
            </a:r>
            <a:r>
              <a:rPr lang="vi-VN" sz="1400" b="0" i="0" u="none" strike="noStrike">
                <a:solidFill>
                  <a:srgbClr val="000000"/>
                </a:solidFill>
                <a:effectLst/>
                <a:highlight>
                  <a:srgbClr val="FFFFFF"/>
                </a:highlight>
                <a:latin typeface="Arial" panose="020B0604020202020204" pitchFamily="34" charset="0"/>
              </a:rPr>
              <a:t>điểm e khoản 2 Điều 21</a:t>
            </a:r>
            <a:r>
              <a:rPr lang="vi-VN" sz="1400" b="0" i="0">
                <a:solidFill>
                  <a:srgbClr val="000000"/>
                </a:solidFill>
                <a:effectLst/>
                <a:highlight>
                  <a:srgbClr val="FFFFFF"/>
                </a:highlight>
                <a:latin typeface="Arial" panose="020B0604020202020204" pitchFamily="34" charset="0"/>
              </a:rPr>
              <a:t> </a:t>
            </a:r>
            <a:r>
              <a:rPr lang="vi-VN" sz="1400" b="0" i="0" u="none" strike="noStrike">
                <a:solidFill>
                  <a:srgbClr val="000000"/>
                </a:solidFill>
                <a:effectLst/>
                <a:highlight>
                  <a:srgbClr val="FFFFFF"/>
                </a:highlight>
                <a:latin typeface="Arial" panose="020B0604020202020204" pitchFamily="34" charset="0"/>
              </a:rPr>
              <a:t>như sau:</a:t>
            </a:r>
            <a:endParaRPr lang="vi-VN" sz="1400" b="0" i="0">
              <a:solidFill>
                <a:srgbClr val="000000"/>
              </a:solidFill>
              <a:effectLst/>
              <a:highlight>
                <a:srgbClr val="FFFFFF"/>
              </a:highlight>
              <a:latin typeface="Arial" panose="020B0604020202020204" pitchFamily="34" charset="0"/>
            </a:endParaRP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“g) Trường hợp các giấy tờ có liên quan đến người và phương tiện giao thông đã được tích hợp, cập nhật trong căn cước điện tử, tài khoản định danh điện tử trên Ứng dụng định danh quốc gia, cơ sở dữ liệu do Bộ Công an quản lý thì khi tạm giữ giấy tờ, người có thẩm quyền tạm giữ thực hiện việc tạm giữ giấy tờ trên môi trường điện tử, cập nhật thông tin về việc tạm giữ giấy tờ đó trên hệ thống cơ sở dữ liệu xử lý vi phạm hành chính và đồng bộ với Ứng dụng định danh quốc gia, cơ sở dữ liệu do Bộ Công an quản lý để người vi phạm, chủ phương tiện (đối với giấy tờ của chủ phương tiện) biết, chấp hành các quy định của pháp luật về trật tự, an toàn giao thông đường bộ, phục vụ các lực lượng chức năng có thẩm quyền kiểm tra, kiểm soát, xử lý vi phạm;</a:t>
            </a:r>
          </a:p>
        </p:txBody>
      </p:sp>
    </p:spTree>
    <p:extLst>
      <p:ext uri="{BB962C8B-B14F-4D97-AF65-F5344CB8AC3E}">
        <p14:creationId xmlns:p14="http://schemas.microsoft.com/office/powerpoint/2010/main" val="7994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vi-VN" sz="1400" b="0" i="0">
                <a:solidFill>
                  <a:srgbClr val="333333"/>
                </a:solidFill>
                <a:effectLst/>
                <a:highlight>
                  <a:srgbClr val="FFFFFF"/>
                </a:highlight>
                <a:latin typeface="small arial"/>
              </a:rPr>
              <a:t>Khoản 1 Điều 30 </a:t>
            </a:r>
            <a:r>
              <a:rPr lang="vi-VN" sz="1400" b="0" i="0" u="none" strike="noStrike">
                <a:solidFill>
                  <a:srgbClr val="337AB7"/>
                </a:solidFill>
                <a:effectLst/>
                <a:highlight>
                  <a:srgbClr val="FFFFFF"/>
                </a:highlight>
                <a:latin typeface="small arial"/>
                <a:hlinkClick r:id="rId3"/>
              </a:rPr>
              <a:t>Luật Cư trú 2020</a:t>
            </a:r>
            <a:endParaRPr lang="en-US" sz="1400" b="0" i="0" u="none" strike="noStrike">
              <a:solidFill>
                <a:srgbClr val="337AB7"/>
              </a:solidFill>
              <a:effectLst/>
              <a:highlight>
                <a:srgbClr val="FFFFFF"/>
              </a:highlight>
              <a:latin typeface="small arial"/>
            </a:endParaRPr>
          </a:p>
          <a:p>
            <a:pPr algn="l"/>
            <a:r>
              <a:rPr lang="vi-VN" sz="1400" b="0" i="0">
                <a:solidFill>
                  <a:srgbClr val="333333"/>
                </a:solidFill>
                <a:effectLst/>
                <a:highlight>
                  <a:srgbClr val="FFFFFF"/>
                </a:highlight>
                <a:latin typeface="small arial"/>
              </a:rPr>
              <a:t>Khi có người đến lưu trú, thành viên hộ gia đình, người đại diện cơ sở chữa bệnh, cơ sở lưu trú du lịch và các cơ sở khác có chức năng lưu trú có trách nhiệm thông báo việc lưu trú với cơ quan đăng ký cư trú;</a:t>
            </a:r>
          </a:p>
          <a:p>
            <a:pPr algn="l"/>
            <a:r>
              <a:rPr lang="vi-VN" sz="1400" b="0" i="0">
                <a:solidFill>
                  <a:srgbClr val="333333"/>
                </a:solidFill>
                <a:effectLst/>
                <a:highlight>
                  <a:srgbClr val="FFFFFF"/>
                </a:highlight>
                <a:latin typeface="small arial"/>
              </a:rPr>
              <a:t>Trường hợp người đến lưu trú tại chỗ ở của cá nhân, hộ gia đình mà cá nhân, thành viên hộ gia đình không có mặt tại chỗ ở đó thì người đến lưu trú có trách nhiệm thông báo việc, lưu trú với cơ quan đăng ký cư trú.</a:t>
            </a:r>
          </a:p>
        </p:txBody>
      </p:sp>
    </p:spTree>
    <p:extLst>
      <p:ext uri="{BB962C8B-B14F-4D97-AF65-F5344CB8AC3E}">
        <p14:creationId xmlns:p14="http://schemas.microsoft.com/office/powerpoint/2010/main" val="1961255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159486" rtl="0" eaLnBrk="1" fontAlgn="auto" latinLnBrk="0" hangingPunct="1">
              <a:lnSpc>
                <a:spcPct val="100000"/>
              </a:lnSpc>
              <a:spcBef>
                <a:spcPts val="0"/>
              </a:spcBef>
              <a:spcAft>
                <a:spcPts val="0"/>
              </a:spcAft>
              <a:buClrTx/>
              <a:buSzTx/>
              <a:buFont typeface="Arial" pitchFamily="34" charset="0"/>
              <a:buNone/>
              <a:tabLst/>
              <a:defRPr/>
            </a:pPr>
            <a:r>
              <a:rPr lang="en-US" sz="1400"/>
              <a:t>Cùng với dịch vụ khai báo lưu trú, C06 dự kiến sẽ tích hợp thêm các dịch vụ công liên quan đến cư trú khác trên ứng dụng VNeID. Hiện nay đã sẵn sàng thí điểm tại Hà Nam và Thành phố Hồ Chí Minh đối với dịch vụ công đăng ký tạm trú.</a:t>
            </a:r>
          </a:p>
          <a:p>
            <a:pPr marL="0" lvl="0" indent="0" algn="l" rtl="0">
              <a:spcBef>
                <a:spcPts val="0"/>
              </a:spcBef>
              <a:spcAft>
                <a:spcPts val="0"/>
              </a:spcAft>
              <a:buFont typeface="Arial" pitchFamily="34" charset="0"/>
              <a:buNone/>
            </a:pPr>
            <a:r>
              <a:rPr lang="en-US" sz="1400"/>
              <a:t>Với tiện ích này công dân hoàn toàn sử dụng các thông tin sẵn có trong cơ sở dữ liệu quốc gia về dân cư, có thể xin ý kiến xác nhận chủ hộ và chủ sở hữu chỗ ở hợp pháp qua VNeID, chỉ phải tải lên giấy tờ chứng minh chỗ ở hợp pháp.</a:t>
            </a:r>
          </a:p>
          <a:p>
            <a:pPr marL="0" lvl="0" indent="0" algn="l" rtl="0">
              <a:spcBef>
                <a:spcPts val="0"/>
              </a:spcBef>
              <a:spcAft>
                <a:spcPts val="0"/>
              </a:spcAft>
              <a:buFont typeface="Arial" pitchFamily="34" charset="0"/>
              <a:buNone/>
            </a:pPr>
            <a:r>
              <a:rPr lang="en-US" sz="1400"/>
              <a:t>Đồng thời công dân có thể nhận kết quả online, bản điện tử và theo dõi quá trình xử lý hồ sơ.</a:t>
            </a:r>
          </a:p>
          <a:p>
            <a:pPr marL="0" lvl="0" indent="0" algn="l" rtl="0">
              <a:spcBef>
                <a:spcPts val="0"/>
              </a:spcBef>
              <a:spcAft>
                <a:spcPts val="0"/>
              </a:spcAft>
              <a:buFont typeface="Arial" pitchFamily="34" charset="0"/>
              <a:buNone/>
            </a:pPr>
            <a:r>
              <a:rPr lang="en-US" sz="1400"/>
              <a:t>Để thực hiện đăng ký tạm trú, công dân chọn chức năng trong mục thủ tục hành chính.</a:t>
            </a:r>
          </a:p>
        </p:txBody>
      </p:sp>
    </p:spTree>
    <p:extLst>
      <p:ext uri="{BB962C8B-B14F-4D97-AF65-F5344CB8AC3E}">
        <p14:creationId xmlns:p14="http://schemas.microsoft.com/office/powerpoint/2010/main" val="1694093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a:p>
        </p:txBody>
      </p:sp>
    </p:spTree>
    <p:extLst>
      <p:ext uri="{BB962C8B-B14F-4D97-AF65-F5344CB8AC3E}">
        <p14:creationId xmlns:p14="http://schemas.microsoft.com/office/powerpoint/2010/main" val="3227663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a:p>
        </p:txBody>
      </p:sp>
    </p:spTree>
    <p:extLst>
      <p:ext uri="{BB962C8B-B14F-4D97-AF65-F5344CB8AC3E}">
        <p14:creationId xmlns:p14="http://schemas.microsoft.com/office/powerpoint/2010/main" val="3385176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Tiện ích đăng ký cấp phiếu lí lịch tư pháp là một bước đột phá lớn hiện nay đang được thí điểm tại Huế và Hà Nội. Tất cả quy trình tiếp nhận và xử lý hồ sơ được xử lý trên hệ thống. Trong đó có sự kết nối liên thông giữa hệ thống giải quyết thủ tục hành chính của tỉnh, hệ thống của Bộ Tư pháp, Trung tâm lí lịch tư pháp quốc gia, hệ thống định danh điện tử và hệ thống của Cục hồ sơ nghiệp vụ-Bộ Công an giúp rút ngắn thời gian xử lý hồ sơ, giảm công sức cho cán bộ xử lý hồ sơ và tiết kiệm thời gian cho công dân. Trung bình mỗi người chỉ mất khoảng 5 phút để có thể đăng ký cấp phiếu lí lịch tư pháp.  Trong 01 tháng triển khai trên VNeID đã tiếp nhận khoảng 9000 hồ sơ (trong đó tại Huế có 70% số hồ sơ lý lịch tư pháp được thực hiện trên VNeID, còn ở hà nội là trên 40%).</a:t>
            </a:r>
          </a:p>
        </p:txBody>
      </p:sp>
    </p:spTree>
    <p:extLst>
      <p:ext uri="{BB962C8B-B14F-4D97-AF65-F5344CB8AC3E}">
        <p14:creationId xmlns:p14="http://schemas.microsoft.com/office/powerpoint/2010/main" val="1007952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a:p>
        </p:txBody>
      </p:sp>
    </p:spTree>
    <p:extLst>
      <p:ext uri="{BB962C8B-B14F-4D97-AF65-F5344CB8AC3E}">
        <p14:creationId xmlns:p14="http://schemas.microsoft.com/office/powerpoint/2010/main" val="65520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Đến</a:t>
            </a:r>
            <a:r>
              <a:rPr lang="en-US" baseline="0" smtClean="0"/>
              <a:t> tháng 7/2021: tỉnh Quảng Ngãi đã cấp hơn 800 ngàn thẻ Căn cước</a:t>
            </a:r>
            <a:endParaRPr lang="en-US"/>
          </a:p>
        </p:txBody>
      </p:sp>
      <p:sp>
        <p:nvSpPr>
          <p:cNvPr id="4" name="Slide Number Placeholder 3"/>
          <p:cNvSpPr>
            <a:spLocks noGrp="1"/>
          </p:cNvSpPr>
          <p:nvPr>
            <p:ph type="sldNum" sz="quarter" idx="5"/>
          </p:nvPr>
        </p:nvSpPr>
        <p:spPr/>
        <p:txBody>
          <a:bodyPr/>
          <a:lstStyle/>
          <a:p>
            <a:fld id="{EA5973FA-92BC-40E9-BBB4-CC59E02A72DC}" type="slidenum">
              <a:rPr lang="vi-VN" smtClean="0"/>
              <a:t>4</a:t>
            </a:fld>
            <a:endParaRPr lang="vi-VN"/>
          </a:p>
        </p:txBody>
      </p:sp>
    </p:spTree>
    <p:extLst>
      <p:ext uri="{BB962C8B-B14F-4D97-AF65-F5344CB8AC3E}">
        <p14:creationId xmlns:p14="http://schemas.microsoft.com/office/powerpoint/2010/main" val="217048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vi-VN" sz="1400" b="0" i="0">
                <a:solidFill>
                  <a:srgbClr val="333333"/>
                </a:solidFill>
                <a:effectLst/>
                <a:highlight>
                  <a:srgbClr val="FFFFFF"/>
                </a:highlight>
                <a:latin typeface="Helvetica Neue"/>
              </a:rPr>
              <a:t>Ngày 15/5/2024, Hội đồng nhân dân thành phố Hà Nội đã ban hành Nghị quyết số 11/2024/NQ-HĐND quy định việc hỗ trợ phí cung cấp thông tin lý lịch tư pháp qua ứng dụng định danh và xác thực điện tử (VNeID) trên địa bàn thành phố Hà Nội. Theo đó, hỗ trợ 100% mức phí phải nộp của Công dân Việt Nam thường trú trên địa bàn thành phố Hà Nội có tài khoản định danh điện tử mức độ 2 trên ứng dụng VNeID, có yêu cầu cấp Phiếu lý lịch tư pháp qua ứng dụng VNeID; Trường hợp có yêu cầu cấp phiếu Lý lịch tư pháp đề nghị cấp trên 02 phiếu Lý lịch tư pháp (từ phiếu thứ 03 trở lên) trong một lần yêu cầu thì được hỗ trợ tối đa: 50.000 đồng/lần/người (tương đương 10 phiếu Lý lịch tư pháp).</a:t>
            </a:r>
            <a:endParaRPr lang="en-US" sz="1400"/>
          </a:p>
        </p:txBody>
      </p:sp>
    </p:spTree>
    <p:extLst>
      <p:ext uri="{BB962C8B-B14F-4D97-AF65-F5344CB8AC3E}">
        <p14:creationId xmlns:p14="http://schemas.microsoft.com/office/powerpoint/2010/main" val="2304212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vi-VN" sz="1400" b="0" i="0">
                <a:solidFill>
                  <a:srgbClr val="333333"/>
                </a:solidFill>
                <a:effectLst/>
                <a:highlight>
                  <a:srgbClr val="FFFFFF"/>
                </a:highlight>
                <a:latin typeface="Arial" panose="020B0604020202020204" pitchFamily="34" charset="0"/>
              </a:rPr>
              <a:t>Ngày 25 tháng 11 năm 2022, Phó Thủ tướng Chính phủ Vũ Đức Đam đã ký Chỉ thị số 21/CT-TTg về thúc đẩy chuyển đổi số trong chi trả ASXH không dùng tiền mặt. </a:t>
            </a:r>
            <a:endParaRPr lang="en-US" sz="1400" b="0" i="0">
              <a:solidFill>
                <a:srgbClr val="333333"/>
              </a:solidFill>
              <a:effectLst/>
              <a:highlight>
                <a:srgbClr val="FFFFFF"/>
              </a:highlight>
              <a:latin typeface="Arial" panose="020B0604020202020204" pitchFamily="34" charset="0"/>
            </a:endParaRPr>
          </a:p>
          <a:p>
            <a:pPr marL="0" lvl="0" indent="0" algn="l" rtl="0">
              <a:spcBef>
                <a:spcPts val="0"/>
              </a:spcBef>
              <a:spcAft>
                <a:spcPts val="0"/>
              </a:spcAft>
              <a:buFont typeface="Arial" pitchFamily="34" charset="0"/>
              <a:buNone/>
            </a:pPr>
            <a:r>
              <a:rPr lang="vi-VN" sz="1400" b="0" i="0">
                <a:solidFill>
                  <a:srgbClr val="333333"/>
                </a:solidFill>
                <a:effectLst/>
                <a:highlight>
                  <a:srgbClr val="FFFFFF"/>
                </a:highlight>
                <a:latin typeface="Arial" panose="020B0604020202020204" pitchFamily="34" charset="0"/>
              </a:rPr>
              <a:t>Theo đó, tiếp tục thực hiện chỉ đạo của Thủ tướng Chính phủ tại Hội nghị đánh giá tình hình 02 năm triển khai thực hiện Đề án 06; Nghị quyết số 01/NQ-CP ngày 05/01/2024 của Chính phủ;</a:t>
            </a:r>
            <a:r>
              <a:rPr lang="en-US" sz="1400" b="0" i="0">
                <a:solidFill>
                  <a:srgbClr val="333333"/>
                </a:solidFill>
                <a:effectLst/>
                <a:highlight>
                  <a:srgbClr val="FFFFFF"/>
                </a:highlight>
                <a:latin typeface="Arial" panose="020B0604020202020204" pitchFamily="34" charset="0"/>
              </a:rPr>
              <a:t> </a:t>
            </a:r>
            <a:r>
              <a:rPr lang="en-US" sz="1400"/>
              <a:t>Tài khoản an sinh xã hội là tài khoản thanh toán ngân hang hoặc tài khoản mobile money của công dân, được công dân đăng ký để nhận các khoản trợ cấp, chi trả của Chính phủ cũng như các tổ chức khác. Với tiện ích này trên VNeID, công dân dễ dàng đăng ký tài khoản an sinh xã hội của mình, từ đó nhận các khoản trợ cấp của Chính phủ một cách nhanh chóng, thuận tiện, không phải đến tận nơi. Giúp tiết kiện thời gian, nhân lực của cơ quan nhà nước. Hoạt động chi trả được công khai, minh bạch.</a:t>
            </a:r>
          </a:p>
        </p:txBody>
      </p:sp>
    </p:spTree>
    <p:extLst>
      <p:ext uri="{BB962C8B-B14F-4D97-AF65-F5344CB8AC3E}">
        <p14:creationId xmlns:p14="http://schemas.microsoft.com/office/powerpoint/2010/main" val="3602655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B1. Công dân chọn mục An ninh sã hội trên màn hình chính</a:t>
            </a:r>
          </a:p>
          <a:p>
            <a:pPr marL="0" lvl="0" indent="0" algn="l" rtl="0">
              <a:spcBef>
                <a:spcPts val="0"/>
              </a:spcBef>
              <a:spcAft>
                <a:spcPts val="0"/>
              </a:spcAft>
              <a:buFont typeface="Arial" pitchFamily="34" charset="0"/>
              <a:buNone/>
            </a:pPr>
            <a:r>
              <a:rPr lang="en-US" sz="1400"/>
              <a:t>B2. Công dân chọn tài khoản hưởng an ninh xã hội</a:t>
            </a:r>
          </a:p>
          <a:p>
            <a:pPr marL="0" lvl="0" indent="0" algn="l" rtl="0">
              <a:spcBef>
                <a:spcPts val="0"/>
              </a:spcBef>
              <a:spcAft>
                <a:spcPts val="0"/>
              </a:spcAft>
              <a:buFont typeface="Arial" pitchFamily="34" charset="0"/>
              <a:buNone/>
            </a:pPr>
            <a:r>
              <a:rPr lang="en-US" sz="1400"/>
              <a:t>B3.. Công dân nhập passcode</a:t>
            </a:r>
          </a:p>
          <a:p>
            <a:pPr marL="0" lvl="0" indent="0" algn="l" rtl="0">
              <a:spcBef>
                <a:spcPts val="0"/>
              </a:spcBef>
              <a:spcAft>
                <a:spcPts val="0"/>
              </a:spcAft>
              <a:buFont typeface="Arial" pitchFamily="34" charset="0"/>
              <a:buNone/>
            </a:pPr>
            <a:r>
              <a:rPr lang="en-US" sz="1400"/>
              <a:t>B4. Công dân chọn loại tài khoản ngân hàng để thực hiện đăng ký nhận an sinh. Hiện nay trên VNeID đang hỗ trợ tích hợp tài khoản ngân hàng của 04 đơn vị: BIDV, Vietinbank. Vietcombank, Agribank</a:t>
            </a:r>
          </a:p>
        </p:txBody>
      </p:sp>
    </p:spTree>
    <p:extLst>
      <p:ext uri="{BB962C8B-B14F-4D97-AF65-F5344CB8AC3E}">
        <p14:creationId xmlns:p14="http://schemas.microsoft.com/office/powerpoint/2010/main" val="904850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B5. Công dân điền các thông tin cần thiết về tài khoản ngân hàng và tích chọn đồng ý chia sẻ dữ liệu để thực hiện tích hợp thông tin tài khoản an sinh xã hội</a:t>
            </a:r>
          </a:p>
        </p:txBody>
      </p:sp>
    </p:spTree>
    <p:extLst>
      <p:ext uri="{BB962C8B-B14F-4D97-AF65-F5344CB8AC3E}">
        <p14:creationId xmlns:p14="http://schemas.microsoft.com/office/powerpoint/2010/main" val="1677164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Với tiện ích Sổ sức khoẻ điện tử, công dân có thể theo dõi thông tin các lần khám chữa bệnh của mình, đánh giá và lời khuyên của bác sĩ. Đồng thời có thể tái sử dụng các thông tin như kết quả chuẩn đoán, chỉ số xét nghiệm để cung cấp thông tin cho các bác sĩ thăm khám lần sau.</a:t>
            </a:r>
          </a:p>
          <a:p>
            <a:pPr marL="0" lvl="0" indent="0" algn="l" rtl="0">
              <a:spcBef>
                <a:spcPts val="0"/>
              </a:spcBef>
              <a:spcAft>
                <a:spcPts val="0"/>
              </a:spcAft>
              <a:buFont typeface="Arial" pitchFamily="34" charset="0"/>
              <a:buNone/>
            </a:pPr>
            <a:r>
              <a:rPr lang="en-US" sz="1400"/>
              <a:t>Để tích hợp, tại mục Hồ sơ sức khoẻ, công dân chọn mục Sổ sức khoẻ điện tử, nhập passcode để xác nhận đồng ý tích hợp thông tin.</a:t>
            </a:r>
          </a:p>
        </p:txBody>
      </p:sp>
    </p:spTree>
    <p:extLst>
      <p:ext uri="{BB962C8B-B14F-4D97-AF65-F5344CB8AC3E}">
        <p14:creationId xmlns:p14="http://schemas.microsoft.com/office/powerpoint/2010/main" val="496597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a:p>
        </p:txBody>
      </p:sp>
    </p:spTree>
    <p:extLst>
      <p:ext uri="{BB962C8B-B14F-4D97-AF65-F5344CB8AC3E}">
        <p14:creationId xmlns:p14="http://schemas.microsoft.com/office/powerpoint/2010/main" val="3116389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B1. Công dân truy cập cổng dịch vụ công quốc gia, chọn đăng nhập. Tại màn hình đăng nhập có 3 phương thức, công dân chọn đăng nhập bằng tài khoản định danh điện tử (có biểu tượng VNeID).</a:t>
            </a:r>
          </a:p>
          <a:p>
            <a:pPr marL="0" lvl="0" indent="0" algn="l" rtl="0">
              <a:spcBef>
                <a:spcPts val="0"/>
              </a:spcBef>
              <a:spcAft>
                <a:spcPts val="0"/>
              </a:spcAft>
              <a:buFont typeface="Arial" pitchFamily="34" charset="0"/>
              <a:buNone/>
            </a:pPr>
            <a:r>
              <a:rPr lang="en-US" sz="1400"/>
              <a:t>B2. Sau khi hệ thống chuyển sang trang đăng nhập tài khoản định danh điện tử công dân có thể lựa chọn 02 phương thức để đăng nhập:</a:t>
            </a:r>
          </a:p>
          <a:p>
            <a:pPr marL="0" lvl="0" indent="0" algn="l" rtl="0">
              <a:spcBef>
                <a:spcPts val="0"/>
              </a:spcBef>
              <a:spcAft>
                <a:spcPts val="0"/>
              </a:spcAft>
              <a:buFont typeface="Arial" pitchFamily="34" charset="0"/>
              <a:buNone/>
            </a:pPr>
            <a:r>
              <a:rPr lang="en-US" sz="1400"/>
              <a:t>(1) Sử dụng tài khoản mật khẩu và mã OTP gửi về số điện thoại</a:t>
            </a:r>
          </a:p>
          <a:p>
            <a:pPr marL="0" lvl="0" indent="0" algn="l" rtl="0">
              <a:spcBef>
                <a:spcPts val="0"/>
              </a:spcBef>
              <a:spcAft>
                <a:spcPts val="0"/>
              </a:spcAft>
              <a:buFont typeface="Arial" pitchFamily="34" charset="0"/>
              <a:buNone/>
            </a:pPr>
            <a:r>
              <a:rPr lang="en-US" sz="1400"/>
              <a:t>(2) Sử dụng điện thoại đã đăng nhập VNeID thực hiện quét mã QR để đăng nhập</a:t>
            </a:r>
          </a:p>
          <a:p>
            <a:pPr marL="0" lvl="0" indent="0" algn="l" rtl="0">
              <a:spcBef>
                <a:spcPts val="0"/>
              </a:spcBef>
              <a:spcAft>
                <a:spcPts val="0"/>
              </a:spcAft>
              <a:buFont typeface="Arial" pitchFamily="34" charset="0"/>
              <a:buNone/>
            </a:pPr>
            <a:r>
              <a:rPr lang="en-US" sz="1400"/>
              <a:t>Sau khi công dân đăng nhập, sử dụng các dịch vụ công, hệ thống tự động truy vấn các thông tin đã có trong cơ sở dữ liệu quốc gia về dân cư để tự động điền vào biểu mẫu.</a:t>
            </a:r>
          </a:p>
        </p:txBody>
      </p:sp>
    </p:spTree>
    <p:extLst>
      <p:ext uri="{BB962C8B-B14F-4D97-AF65-F5344CB8AC3E}">
        <p14:creationId xmlns:p14="http://schemas.microsoft.com/office/powerpoint/2010/main" val="544697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Ngoài ra còn một số tiện ích khác đã có trên ứng dụng VNeID:</a:t>
            </a:r>
          </a:p>
          <a:p>
            <a:pPr marL="0" lvl="0" indent="0" algn="l" rtl="0">
              <a:spcBef>
                <a:spcPts val="0"/>
              </a:spcBef>
              <a:spcAft>
                <a:spcPts val="0"/>
              </a:spcAft>
              <a:buFont typeface="Arial" pitchFamily="34" charset="0"/>
              <a:buNone/>
            </a:pPr>
            <a:r>
              <a:rPr lang="en-US" sz="1400"/>
              <a:t>1. Thông tin cư trú: Chứa thông tin hộ gia đình công dân đang đăng ký thường trú sử dụng để thay thế sổ hộ khẩu giấy. Hiện nay theo ghi nhận, mỗi ngày đều có khoảng 200.000 lượt truy cập, sử dụng tiện ích này.</a:t>
            </a:r>
          </a:p>
          <a:p>
            <a:pPr marL="0" lvl="0" indent="0" algn="l" rtl="0">
              <a:spcBef>
                <a:spcPts val="0"/>
              </a:spcBef>
              <a:spcAft>
                <a:spcPts val="0"/>
              </a:spcAft>
              <a:buFont typeface="Arial" pitchFamily="34" charset="0"/>
              <a:buNone/>
            </a:pPr>
            <a:r>
              <a:rPr lang="en-US" sz="1400"/>
              <a:t>2. Thông báo lưu trú: Công dân có thể khai báo lưu trú một cách nhanh chóng, thuận tiện đặc biệt là tại các cơ sở lưu trú đã tích hợp với phần mềm ASM của Trung tâm nghiên cứu, ứng dụng dữ liệu dân cư, căn cước công dân.</a:t>
            </a:r>
          </a:p>
          <a:p>
            <a:pPr marL="0" lvl="0" indent="0" algn="l" rtl="0">
              <a:spcBef>
                <a:spcPts val="0"/>
              </a:spcBef>
              <a:spcAft>
                <a:spcPts val="0"/>
              </a:spcAft>
              <a:buFont typeface="Arial" pitchFamily="34" charset="0"/>
              <a:buNone/>
            </a:pPr>
            <a:r>
              <a:rPr lang="en-US" sz="1400"/>
              <a:t>3. Phản ánh, kiến nghị về ANTT: Là kênh thông tin bổ sung giúp công dân đưa ra những kiến nghị, phản ánh với cơ quan Công an về tình hình an ninh, trật tự</a:t>
            </a:r>
          </a:p>
          <a:p>
            <a:pPr marL="0" lvl="0" indent="0" algn="l" rtl="0">
              <a:spcBef>
                <a:spcPts val="0"/>
              </a:spcBef>
              <a:spcAft>
                <a:spcPts val="0"/>
              </a:spcAft>
              <a:buFont typeface="Arial" pitchFamily="34" charset="0"/>
              <a:buNone/>
            </a:pPr>
            <a:r>
              <a:rPr lang="en-US" sz="1400"/>
              <a:t>4. Tin tức, bài viết: Giúp công dân nắm bắt những thông tin mới nhất về chính sách pháp luật, tình hình tội phạm cũng như giúp địa phương quản bá về văn hoá, du lịch, ẩm thực nổi tiếng của địa phương.</a:t>
            </a:r>
          </a:p>
        </p:txBody>
      </p:sp>
    </p:spTree>
    <p:extLst>
      <p:ext uri="{BB962C8B-B14F-4D97-AF65-F5344CB8AC3E}">
        <p14:creationId xmlns:p14="http://schemas.microsoft.com/office/powerpoint/2010/main" val="2728173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Đối với tiện ích này công dân có thể sử dụng thông tin của mình đã có sẵn trong hệ thống định danh và xác thực điện tử để thực hiện đăng ký tài khoản ngân hàng, thẻ tín dụng một cách nhanh chóng, không cần thực hiện tải lên các loại giấy tờ.</a:t>
            </a:r>
          </a:p>
          <a:p>
            <a:pPr marL="0" lvl="0" indent="0" algn="l" rtl="0">
              <a:spcBef>
                <a:spcPts val="0"/>
              </a:spcBef>
              <a:spcAft>
                <a:spcPts val="0"/>
              </a:spcAft>
              <a:buFont typeface="Arial" pitchFamily="34" charset="0"/>
              <a:buNone/>
            </a:pPr>
            <a:r>
              <a:rPr lang="en-US" sz="1400"/>
              <a:t>B1: Công dân chọn mục dịch vụ khác tại màn hình chính</a:t>
            </a:r>
          </a:p>
          <a:p>
            <a:pPr marL="0" lvl="0" indent="0" algn="l" rtl="0">
              <a:spcBef>
                <a:spcPts val="0"/>
              </a:spcBef>
              <a:spcAft>
                <a:spcPts val="0"/>
              </a:spcAft>
              <a:buFont typeface="Arial" pitchFamily="34" charset="0"/>
              <a:buNone/>
            </a:pPr>
            <a:r>
              <a:rPr lang="en-US" sz="1400"/>
              <a:t>B2: Công dân chọn dịch vụ ngân hang</a:t>
            </a:r>
          </a:p>
        </p:txBody>
      </p:sp>
    </p:spTree>
    <p:extLst>
      <p:ext uri="{BB962C8B-B14F-4D97-AF65-F5344CB8AC3E}">
        <p14:creationId xmlns:p14="http://schemas.microsoft.com/office/powerpoint/2010/main" val="3741975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B3: Công dân chọn ngân hàng và chọn dịch vụ mong muốn đăng ký.</a:t>
            </a:r>
          </a:p>
          <a:p>
            <a:pPr marL="0" lvl="0" indent="0" algn="l" rtl="0">
              <a:spcBef>
                <a:spcPts val="0"/>
              </a:spcBef>
              <a:spcAft>
                <a:spcPts val="0"/>
              </a:spcAft>
              <a:buFont typeface="Arial" pitchFamily="34" charset="0"/>
              <a:buNone/>
            </a:pPr>
            <a:r>
              <a:rPr lang="en-US" sz="1400"/>
              <a:t>B4. Công dân điền bổ sung thông tin và xác nhận chia sẻ thông tin để đăng ký</a:t>
            </a:r>
          </a:p>
          <a:p>
            <a:pPr marL="0" lvl="0" indent="0" algn="l" rtl="0">
              <a:spcBef>
                <a:spcPts val="0"/>
              </a:spcBef>
              <a:spcAft>
                <a:spcPts val="0"/>
              </a:spcAft>
              <a:buFont typeface="Arial" pitchFamily="34" charset="0"/>
              <a:buNone/>
            </a:pPr>
            <a:r>
              <a:rPr lang="en-US" sz="1400"/>
              <a:t>B5. Hệ thống chuyển sang trang web, ứng dụng của ngân hàng để công dân hoàn tất cả thủ tục cần thiết.</a:t>
            </a:r>
          </a:p>
        </p:txBody>
      </p:sp>
    </p:spTree>
    <p:extLst>
      <p:ext uri="{BB962C8B-B14F-4D97-AF65-F5344CB8AC3E}">
        <p14:creationId xmlns:p14="http://schemas.microsoft.com/office/powerpoint/2010/main" val="3994446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Hiện</a:t>
            </a:r>
            <a:r>
              <a:rPr lang="en-US" baseline="0" smtClean="0"/>
              <a:t> toàn tỉnh đã cấp được gần 29 ngàn tài khoản định danh điện tử mức 1 và trên 930 ngàn tài khoản định danh điện tử mức 2. Đạt tỉ lệ trên 82% so với số công dân trên 14 tuổi đã được cấp thẻ Căn cước công dân/ căn cước (trên 1 triệu 180 ngàn thẻ)</a:t>
            </a:r>
            <a:endParaRPr lang="en-US"/>
          </a:p>
        </p:txBody>
      </p:sp>
      <p:sp>
        <p:nvSpPr>
          <p:cNvPr id="4" name="Slide Number Placeholder 3"/>
          <p:cNvSpPr>
            <a:spLocks noGrp="1"/>
          </p:cNvSpPr>
          <p:nvPr>
            <p:ph type="sldNum" sz="quarter" idx="5"/>
          </p:nvPr>
        </p:nvSpPr>
        <p:spPr/>
        <p:txBody>
          <a:bodyPr/>
          <a:lstStyle/>
          <a:p>
            <a:fld id="{EA5973FA-92BC-40E9-BBB4-CC59E02A72DC}" type="slidenum">
              <a:rPr lang="vi-VN" smtClean="0"/>
              <a:t>5</a:t>
            </a:fld>
            <a:endParaRPr lang="vi-VN"/>
          </a:p>
        </p:txBody>
      </p:sp>
    </p:spTree>
    <p:extLst>
      <p:ext uri="{BB962C8B-B14F-4D97-AF65-F5344CB8AC3E}">
        <p14:creationId xmlns:p14="http://schemas.microsoft.com/office/powerpoint/2010/main" val="256219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Dịch vụ đăng ký ví điện tử tương tự đang ký tài khoản ngân hang. Tuy nhiên công dân còn có thể thực hiện thanh toán các dịch vụ trực tiếp trên ứng dụng VNeID qua các ví đã tích hợp không cần mở ứng dụng ví.</a:t>
            </a:r>
          </a:p>
        </p:txBody>
      </p:sp>
    </p:spTree>
    <p:extLst>
      <p:ext uri="{BB962C8B-B14F-4D97-AF65-F5344CB8AC3E}">
        <p14:creationId xmlns:p14="http://schemas.microsoft.com/office/powerpoint/2010/main" val="731801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Đối với tiện ích đăng ký chứng thư số công cộng, hiện nay, C06 đã phối hợp với VNPT tích hợp đăng ký chứng thư số miến phí 01 năm cho công dân trên ứng dụng VNeID</a:t>
            </a:r>
          </a:p>
          <a:p>
            <a:pPr marL="0" lvl="0" indent="0" algn="l" rtl="0">
              <a:spcBef>
                <a:spcPts val="0"/>
              </a:spcBef>
              <a:spcAft>
                <a:spcPts val="0"/>
              </a:spcAft>
              <a:buFont typeface="Arial" pitchFamily="34" charset="0"/>
              <a:buNone/>
            </a:pPr>
            <a:r>
              <a:rPr lang="en-US" sz="1400"/>
              <a:t>Để truy cập tiện ích công dân chọn mục dịch vụ khác và chọn chứng thư số để đăng ký chứng thư số.</a:t>
            </a:r>
          </a:p>
        </p:txBody>
      </p:sp>
    </p:spTree>
    <p:extLst>
      <p:ext uri="{BB962C8B-B14F-4D97-AF65-F5344CB8AC3E}">
        <p14:creationId xmlns:p14="http://schemas.microsoft.com/office/powerpoint/2010/main" val="2237684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r>
              <a:rPr lang="en-US" sz="1400"/>
              <a:t>Tương tự dịch vụ công xác nhận số chứng minh nhân dân 9 chính được thực hiện hoàn toán trực tuyến, theo dõi quá trình xử lý hồ sơ, nhận kết quả trực tuyến.</a:t>
            </a:r>
          </a:p>
        </p:txBody>
      </p:sp>
    </p:spTree>
    <p:extLst>
      <p:ext uri="{BB962C8B-B14F-4D97-AF65-F5344CB8AC3E}">
        <p14:creationId xmlns:p14="http://schemas.microsoft.com/office/powerpoint/2010/main" val="13343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a:p>
        </p:txBody>
      </p:sp>
    </p:spTree>
    <p:extLst>
      <p:ext uri="{BB962C8B-B14F-4D97-AF65-F5344CB8AC3E}">
        <p14:creationId xmlns:p14="http://schemas.microsoft.com/office/powerpoint/2010/main" val="2477162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sz="1400"/>
          </a:p>
        </p:txBody>
      </p:sp>
    </p:spTree>
    <p:extLst>
      <p:ext uri="{BB962C8B-B14F-4D97-AF65-F5344CB8AC3E}">
        <p14:creationId xmlns:p14="http://schemas.microsoft.com/office/powerpoint/2010/main" val="285880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a) Công dân sử dụng thiết bị số tải và cài đặt Ứng dụng định danh quốc gia;</a:t>
            </a: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b) Công dân sử dụng Ứng dụng định danh quốc gia để nhập thông tin về số định danh cá nhân, số thuê bao di động chính chủ, địa chỉ thư điện tử của công dân (nếu có); kê khai thông tin theo hướng dẫn trên Ứng dụng định danh quốc gia; thu nhận ảnh khuôn mặt thông qua thiết bị số và gửi yêu cầu đề nghị cấp tài khoản định danh điện tử tới cơ quan quản lý định danh và xác thực điện tử;</a:t>
            </a: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c) Cơ quan quản lý định danh và xác thực điện tử tiến hành kiểm tra, xác thực thông tin công dân đề nghị cấp tài khoản định danh điện tử và thông báo kết quả đăng ký tài khoản qua Ứng dụng định danh quốc gia hoặc qua số thuê bao di động chính chủ hoặc địa chỉ thư điện tử;</a:t>
            </a: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d) Người đại diện, người giám hộ sử dụng số thuê bao di động chính chủ và tài khoản định danh điện tử mức độ 02 của mình để kê khai, đăng ký cấp tài khoản định danh điện tử mức độ 01 cho người dưới 14 tuổi, người được giám hộ, người được đại diện thông qua Ứng dụng định danh quốc gia.</a:t>
            </a:r>
          </a:p>
        </p:txBody>
      </p:sp>
    </p:spTree>
    <p:extLst>
      <p:ext uri="{BB962C8B-B14F-4D97-AF65-F5344CB8AC3E}">
        <p14:creationId xmlns:p14="http://schemas.microsoft.com/office/powerpoint/2010/main" val="1933903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a) Công dân đến Công an xã, phường, thị trấn hoặc cơ quan quản lý căn cước không phụ thuộc vào nơi cư trú, xuất trình thẻ căn cước công dân, thẻ căn cước còn hiệu lực và thực hiện thủ tục cấp tài khoản định danh điện tử mức độ 02;</a:t>
            </a: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b) Công dân cung cấp đầy đủ, chính xác thông tin trên Phiếu đề nghị cấp tài khoản định danh điện tử theo </a:t>
            </a:r>
            <a:r>
              <a:rPr lang="vi-VN" sz="1400" b="0" i="0" u="none" strike="noStrike">
                <a:solidFill>
                  <a:srgbClr val="000000"/>
                </a:solidFill>
                <a:effectLst/>
                <a:highlight>
                  <a:srgbClr val="FFFFFF"/>
                </a:highlight>
                <a:latin typeface="Arial" panose="020B0604020202020204" pitchFamily="34" charset="0"/>
              </a:rPr>
              <a:t>mẫu TK01</a:t>
            </a:r>
            <a:r>
              <a:rPr lang="vi-VN" sz="1400" b="0" i="0">
                <a:solidFill>
                  <a:srgbClr val="000000"/>
                </a:solidFill>
                <a:effectLst/>
                <a:highlight>
                  <a:srgbClr val="FFFFFF"/>
                </a:highlight>
                <a:latin typeface="Arial" panose="020B0604020202020204" pitchFamily="34" charset="0"/>
              </a:rPr>
              <a:t> ban hành kèm theo Nghị định này; trong đó cung cấp rõ số thuê bao di động chính chủ, địa chỉ thư điện tử của công dân (nếu có) và thông tin khác đề nghị tích hợp vào căn cước điện tử (nếu có nhu cầu) cho cán bộ tiếp nhận;</a:t>
            </a: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c) Cán bộ tiếp nhận nhập thông tin công dân cung cấp vào hệ thống định danh và xác thực điện tử để xác thực; xác thực ảnh khuôn mặt, vân tay của công dân đến làm thủ tục với Cơ sở dữ liệu căn cước;</a:t>
            </a: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d) Cơ quan quản lý định danh và xác thực điện tử tiến hành kiểm tra, xác thực thông tin công dân đề nghị cấp tài khoản định danh điện tử mức độ 02 và thông báo kết quả đăng ký cấp tài khoản định danh điện tử mức độ 02 qua ứng dụng định danh quốc gia hoặc số thuê bao di động chính chủ hoặc địa chỉ thư điện tử;</a:t>
            </a: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đ) Người dưới 14 tuổi, người được giám hộ, người được đại diện cùng người đại diện hoặc người giám hộ của mình đến Công an xã, phường, thị trấn hoặc nơi làm thủ tục cấp thẻ căn cước để làm thủ tục cấp tài khoản định danh điện tử mức độ 02;</a:t>
            </a: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Người đại diện, người giám hộ sử dụng số thuê bao di động chính chủ của mình để kê khai, đăng ký cấp tài khoản định danh điện tử mức độ 02 cho công dân Việt Nam là người dưới 14 tuổi, người được giám hộ, người được đại diện.</a:t>
            </a:r>
          </a:p>
          <a:p>
            <a:pPr algn="l">
              <a:spcBef>
                <a:spcPts val="600"/>
              </a:spcBef>
              <a:spcAft>
                <a:spcPts val="600"/>
              </a:spcAft>
            </a:pPr>
            <a:r>
              <a:rPr lang="vi-VN" sz="1400" b="0" i="0">
                <a:solidFill>
                  <a:srgbClr val="000000"/>
                </a:solidFill>
                <a:effectLst/>
                <a:highlight>
                  <a:srgbClr val="FFFFFF"/>
                </a:highlight>
                <a:latin typeface="Arial" panose="020B0604020202020204" pitchFamily="34" charset="0"/>
              </a:rPr>
              <a:t>3. Đối với trường hợp công dân chưa được cấp thẻ căn cước công dân hoặc thẻ căn cước thì thực hiện đề nghị cấp tài khoản định danh điện tử đồng thời với việc thực hiện thủ tục cấp thẻ căn cước và thực hiện theo trình tự, thủ tục quy định tại khoản 1, khoản 2 Điều này.</a:t>
            </a:r>
          </a:p>
        </p:txBody>
      </p:sp>
    </p:spTree>
    <p:extLst>
      <p:ext uri="{BB962C8B-B14F-4D97-AF65-F5344CB8AC3E}">
        <p14:creationId xmlns:p14="http://schemas.microsoft.com/office/powerpoint/2010/main" val="4163092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179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BC491-D197-4178-94B8-4561FBF33203}" type="slidenum">
              <a:rPr lang="en-US" smtClean="0"/>
              <a:t>44</a:t>
            </a:fld>
            <a:endParaRPr lang="en-US"/>
          </a:p>
        </p:txBody>
      </p:sp>
    </p:spTree>
    <p:extLst>
      <p:ext uri="{BB962C8B-B14F-4D97-AF65-F5344CB8AC3E}">
        <p14:creationId xmlns:p14="http://schemas.microsoft.com/office/powerpoint/2010/main" val="178306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5973FA-92BC-40E9-BBB4-CC59E02A72DC}" type="slidenum">
              <a:rPr lang="vi-VN" smtClean="0"/>
              <a:t>45</a:t>
            </a:fld>
            <a:endParaRPr lang="vi-VN"/>
          </a:p>
        </p:txBody>
      </p:sp>
    </p:spTree>
    <p:extLst>
      <p:ext uri="{BB962C8B-B14F-4D97-AF65-F5344CB8AC3E}">
        <p14:creationId xmlns:p14="http://schemas.microsoft.com/office/powerpoint/2010/main" val="1729817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sz="1400"/>
          </a:p>
        </p:txBody>
      </p:sp>
    </p:spTree>
    <p:extLst>
      <p:ext uri="{BB962C8B-B14F-4D97-AF65-F5344CB8AC3E}">
        <p14:creationId xmlns:p14="http://schemas.microsoft.com/office/powerpoint/2010/main" val="841664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3. Bạn xác định thành công và đo lường tác động như thế nào</a:t>
            </a:r>
          </a:p>
          <a:p>
            <a:r>
              <a:rPr lang="vi-VN"/>
              <a:t>4. Một số thách thức mà nhóm đã gặp phải là gì và bạn đã vượt qua chúng như thế nào</a:t>
            </a:r>
          </a:p>
          <a:p>
            <a:r>
              <a:rPr lang="vi-VN"/>
              <a:t>5. Nhóm sản phẩm làm thế nào để đảm bảo nó mang lại hiệu quả</a:t>
            </a:r>
            <a:endParaRPr lang="en-US"/>
          </a:p>
        </p:txBody>
      </p:sp>
      <p:sp>
        <p:nvSpPr>
          <p:cNvPr id="4" name="Slide Number Placeholder 3"/>
          <p:cNvSpPr>
            <a:spLocks noGrp="1"/>
          </p:cNvSpPr>
          <p:nvPr>
            <p:ph type="sldNum" sz="quarter" idx="10"/>
          </p:nvPr>
        </p:nvSpPr>
        <p:spPr/>
        <p:txBody>
          <a:bodyPr/>
          <a:lstStyle/>
          <a:p>
            <a:fld id="{AC3BC491-D197-4178-94B8-4561FBF33203}" type="slidenum">
              <a:rPr lang="en-US" smtClean="0"/>
              <a:t>46</a:t>
            </a:fld>
            <a:endParaRPr lang="en-US"/>
          </a:p>
        </p:txBody>
      </p:sp>
    </p:spTree>
    <p:extLst>
      <p:ext uri="{BB962C8B-B14F-4D97-AF65-F5344CB8AC3E}">
        <p14:creationId xmlns:p14="http://schemas.microsoft.com/office/powerpoint/2010/main" val="3727776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5973FA-92BC-40E9-BBB4-CC59E02A72DC}" type="slidenum">
              <a:rPr lang="vi-VN" smtClean="0"/>
              <a:t>47</a:t>
            </a:fld>
            <a:endParaRPr lang="vi-VN"/>
          </a:p>
        </p:txBody>
      </p:sp>
    </p:spTree>
    <p:extLst>
      <p:ext uri="{BB962C8B-B14F-4D97-AF65-F5344CB8AC3E}">
        <p14:creationId xmlns:p14="http://schemas.microsoft.com/office/powerpoint/2010/main" val="2031812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A5973FA-92BC-40E9-BBB4-CC59E02A72DC}" type="slidenum">
              <a:rPr lang="vi-VN" smtClean="0"/>
              <a:t>48</a:t>
            </a:fld>
            <a:endParaRPr lang="vi-VN"/>
          </a:p>
        </p:txBody>
      </p:sp>
    </p:spTree>
    <p:extLst>
      <p:ext uri="{BB962C8B-B14F-4D97-AF65-F5344CB8AC3E}">
        <p14:creationId xmlns:p14="http://schemas.microsoft.com/office/powerpoint/2010/main" val="233665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sz="1400"/>
          </a:p>
        </p:txBody>
      </p:sp>
    </p:spTree>
    <p:extLst>
      <p:ext uri="{BB962C8B-B14F-4D97-AF65-F5344CB8AC3E}">
        <p14:creationId xmlns:p14="http://schemas.microsoft.com/office/powerpoint/2010/main" val="956962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1">
                <a:solidFill>
                  <a:schemeClr val="dk1"/>
                </a:solidFill>
                <a:latin typeface="Calibri"/>
                <a:ea typeface="Calibri"/>
                <a:cs typeface="Calibri"/>
                <a:sym typeface="Calibri"/>
              </a:rPr>
              <a:t>Tiện ích số 1, Chỉ 1 đến 3s, bạn có thể sử dụng tài khoản VNeID để đăng nhập trên cổng dịch vụ công quốc gia để thực hiện các thủ tục hành chính và dịch vụ công trực tuyến như: đăng ký biển số xe; đổi GPLX; Hộ chiếu; Cấp lại, đổi sổ BHYT; Thay đổi chủ thể HĐ mua bán điện...giúp tiết kiệm thời gian, chi phí cho các loại biểu mẫu kê khai, giảm nhiều khâu thủ tục cần giải quyết.</a:t>
            </a:r>
            <a:endParaRPr/>
          </a:p>
        </p:txBody>
      </p:sp>
      <p:sp>
        <p:nvSpPr>
          <p:cNvPr id="206" name="Google Shape;2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3579132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BC491-D197-4178-94B8-4561FBF33203}" type="slidenum">
              <a:rPr lang="en-US" smtClean="0"/>
              <a:t>10</a:t>
            </a:fld>
            <a:endParaRPr lang="en-US"/>
          </a:p>
        </p:txBody>
      </p:sp>
    </p:spTree>
    <p:extLst>
      <p:ext uri="{BB962C8B-B14F-4D97-AF65-F5344CB8AC3E}">
        <p14:creationId xmlns:p14="http://schemas.microsoft.com/office/powerpoint/2010/main" val="83906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BC491-D197-4178-94B8-4561FBF33203}" type="slidenum">
              <a:rPr lang="en-US" smtClean="0"/>
              <a:t>12</a:t>
            </a:fld>
            <a:endParaRPr lang="en-US"/>
          </a:p>
        </p:txBody>
      </p:sp>
    </p:spTree>
    <p:extLst>
      <p:ext uri="{BB962C8B-B14F-4D97-AF65-F5344CB8AC3E}">
        <p14:creationId xmlns:p14="http://schemas.microsoft.com/office/powerpoint/2010/main" val="195975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278d3222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278d3222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itchFamily="34" charset="0"/>
              <a:buNone/>
            </a:pPr>
            <a:endParaRPr lang="en-US"/>
          </a:p>
        </p:txBody>
      </p:sp>
    </p:spTree>
    <p:extLst>
      <p:ext uri="{BB962C8B-B14F-4D97-AF65-F5344CB8AC3E}">
        <p14:creationId xmlns:p14="http://schemas.microsoft.com/office/powerpoint/2010/main" val="122280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
        <p:cNvGrpSpPr/>
        <p:nvPr/>
      </p:nvGrpSpPr>
      <p:grpSpPr>
        <a:xfrm>
          <a:off x="0" y="0"/>
          <a:ext cx="0" cy="0"/>
          <a:chOff x="0" y="0"/>
          <a:chExt cx="0" cy="0"/>
        </a:xfrm>
      </p:grpSpPr>
      <p:sp>
        <p:nvSpPr>
          <p:cNvPr id="50" name="Google Shape;50;p4"/>
          <p:cNvSpPr txBox="1">
            <a:spLocks noGrp="1"/>
          </p:cNvSpPr>
          <p:nvPr>
            <p:ph type="body" idx="1"/>
          </p:nvPr>
        </p:nvSpPr>
        <p:spPr>
          <a:xfrm>
            <a:off x="1763750" y="3351248"/>
            <a:ext cx="18872126" cy="7840727"/>
          </a:xfrm>
          <a:prstGeom prst="rect">
            <a:avLst/>
          </a:prstGeom>
        </p:spPr>
        <p:txBody>
          <a:bodyPr spcFirstLastPara="1" wrap="square" lIns="91425" tIns="91425" rIns="91425" bIns="91425" anchor="t" anchorCtr="0">
            <a:noAutofit/>
          </a:bodyPr>
          <a:lstStyle>
            <a:lvl1pPr marL="1120040" lvl="0" indent="-746687">
              <a:spcBef>
                <a:spcPts val="0"/>
              </a:spcBef>
              <a:spcAft>
                <a:spcPts val="0"/>
              </a:spcAft>
              <a:buClr>
                <a:schemeClr val="dk1"/>
              </a:buClr>
              <a:buSzPts val="1200"/>
              <a:buAutoNum type="arabicPeriod"/>
              <a:defRPr sz="2939"/>
            </a:lvl1pPr>
            <a:lvl2pPr marL="2240070" lvl="1" indent="-746687">
              <a:spcBef>
                <a:spcPts val="0"/>
              </a:spcBef>
              <a:spcAft>
                <a:spcPts val="0"/>
              </a:spcAft>
              <a:buClr>
                <a:schemeClr val="dk1"/>
              </a:buClr>
              <a:buSzPts val="1200"/>
              <a:buFont typeface="Roboto Condensed Light"/>
              <a:buAutoNum type="alphaLcPeriod"/>
              <a:defRPr sz="2939"/>
            </a:lvl2pPr>
            <a:lvl3pPr marL="3360110" lvl="2" indent="-746687">
              <a:spcBef>
                <a:spcPts val="0"/>
              </a:spcBef>
              <a:spcAft>
                <a:spcPts val="0"/>
              </a:spcAft>
              <a:buClr>
                <a:schemeClr val="dk1"/>
              </a:buClr>
              <a:buSzPts val="1200"/>
              <a:buFont typeface="Roboto Condensed Light"/>
              <a:buAutoNum type="romanLcPeriod"/>
              <a:defRPr sz="2939"/>
            </a:lvl3pPr>
            <a:lvl4pPr marL="4480150" lvl="3" indent="-746687">
              <a:spcBef>
                <a:spcPts val="0"/>
              </a:spcBef>
              <a:spcAft>
                <a:spcPts val="0"/>
              </a:spcAft>
              <a:buClr>
                <a:schemeClr val="dk1"/>
              </a:buClr>
              <a:buSzPts val="1200"/>
              <a:buFont typeface="Roboto Condensed Light"/>
              <a:buAutoNum type="arabicPeriod"/>
              <a:defRPr sz="2939"/>
            </a:lvl4pPr>
            <a:lvl5pPr marL="5600180" lvl="4" indent="-746687">
              <a:spcBef>
                <a:spcPts val="0"/>
              </a:spcBef>
              <a:spcAft>
                <a:spcPts val="0"/>
              </a:spcAft>
              <a:buClr>
                <a:schemeClr val="dk1"/>
              </a:buClr>
              <a:buSzPts val="1200"/>
              <a:buFont typeface="Roboto Condensed Light"/>
              <a:buAutoNum type="alphaLcPeriod"/>
              <a:defRPr sz="2939"/>
            </a:lvl5pPr>
            <a:lvl6pPr marL="6720220" lvl="5" indent="-746687">
              <a:spcBef>
                <a:spcPts val="0"/>
              </a:spcBef>
              <a:spcAft>
                <a:spcPts val="0"/>
              </a:spcAft>
              <a:buClr>
                <a:schemeClr val="dk1"/>
              </a:buClr>
              <a:buSzPts val="1200"/>
              <a:buFont typeface="Roboto Condensed Light"/>
              <a:buAutoNum type="romanLcPeriod"/>
              <a:defRPr sz="2939"/>
            </a:lvl6pPr>
            <a:lvl7pPr marL="7840262" lvl="6" indent="-746687">
              <a:spcBef>
                <a:spcPts val="0"/>
              </a:spcBef>
              <a:spcAft>
                <a:spcPts val="0"/>
              </a:spcAft>
              <a:buClr>
                <a:schemeClr val="dk1"/>
              </a:buClr>
              <a:buSzPts val="1200"/>
              <a:buFont typeface="Roboto Condensed Light"/>
              <a:buAutoNum type="arabicPeriod"/>
              <a:defRPr sz="2939"/>
            </a:lvl7pPr>
            <a:lvl8pPr marL="8960290" lvl="7" indent="-746687">
              <a:spcBef>
                <a:spcPts val="0"/>
              </a:spcBef>
              <a:spcAft>
                <a:spcPts val="0"/>
              </a:spcAft>
              <a:buClr>
                <a:schemeClr val="dk1"/>
              </a:buClr>
              <a:buSzPts val="1200"/>
              <a:buFont typeface="Roboto Condensed Light"/>
              <a:buAutoNum type="alphaLcPeriod"/>
              <a:defRPr sz="2939"/>
            </a:lvl8pPr>
            <a:lvl9pPr marL="10080330" lvl="8" indent="-746687">
              <a:spcBef>
                <a:spcPts val="0"/>
              </a:spcBef>
              <a:spcAft>
                <a:spcPts val="0"/>
              </a:spcAft>
              <a:buClr>
                <a:schemeClr val="dk1"/>
              </a:buClr>
              <a:buSzPts val="1200"/>
              <a:buFont typeface="Roboto Condensed Light"/>
              <a:buAutoNum type="romanLcPeriod"/>
              <a:defRPr sz="2939"/>
            </a:lvl9pPr>
          </a:lstStyle>
          <a:p>
            <a:endParaRPr/>
          </a:p>
        </p:txBody>
      </p:sp>
      <p:sp>
        <p:nvSpPr>
          <p:cNvPr id="58" name="Google Shape;58;p4"/>
          <p:cNvSpPr/>
          <p:nvPr/>
        </p:nvSpPr>
        <p:spPr>
          <a:xfrm>
            <a:off x="0" y="-29518"/>
            <a:ext cx="22400220" cy="1119702"/>
          </a:xfrm>
          <a:custGeom>
            <a:avLst/>
            <a:gdLst/>
            <a:ahLst/>
            <a:cxnLst/>
            <a:rect l="l" t="t" r="r" b="b"/>
            <a:pathLst>
              <a:path w="93012" h="10817" extrusionOk="0">
                <a:moveTo>
                  <a:pt x="1" y="0"/>
                </a:moveTo>
                <a:lnTo>
                  <a:pt x="1" y="10816"/>
                </a:lnTo>
                <a:lnTo>
                  <a:pt x="93012" y="10816"/>
                </a:lnTo>
                <a:lnTo>
                  <a:pt x="93012" y="0"/>
                </a:lnTo>
                <a:close/>
              </a:path>
            </a:pathLst>
          </a:custGeom>
          <a:solidFill>
            <a:srgbClr val="487D78"/>
          </a:solidFill>
          <a:ln>
            <a:noFill/>
          </a:ln>
        </p:spPr>
        <p:txBody>
          <a:bodyPr spcFirstLastPara="1" wrap="square" lIns="223965" tIns="223965" rIns="223965" bIns="223965" anchor="ctr" anchorCtr="0">
            <a:noAutofit/>
          </a:bodyPr>
          <a:lstStyle/>
          <a:p>
            <a:pPr marL="0" marR="0" lvl="0" indent="0" algn="l" defTabSz="2240070" rtl="0" eaLnBrk="1" fontAlgn="auto" latinLnBrk="0" hangingPunct="1">
              <a:lnSpc>
                <a:spcPct val="100000"/>
              </a:lnSpc>
              <a:spcBef>
                <a:spcPts val="0"/>
              </a:spcBef>
              <a:spcAft>
                <a:spcPts val="0"/>
              </a:spcAft>
              <a:buClr>
                <a:srgbClr val="000000"/>
              </a:buClr>
              <a:buSzTx/>
              <a:buFont typeface="Arial"/>
              <a:buNone/>
              <a:tabLst/>
              <a:defRPr/>
            </a:pPr>
            <a:endParaRPr kumimoji="0" sz="3429"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txBox="1">
            <a:spLocks noGrp="1"/>
          </p:cNvSpPr>
          <p:nvPr>
            <p:ph type="title"/>
          </p:nvPr>
        </p:nvSpPr>
        <p:spPr>
          <a:xfrm>
            <a:off x="1763750" y="1090183"/>
            <a:ext cx="18872126" cy="140294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rgbClr val="FFFFFF"/>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494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2240070">
              <a:buClr>
                <a:srgbClr val="000000"/>
              </a:buClr>
            </a:pPr>
            <a:fld id="{4CBAF8E6-9238-429C-8EDF-8E9F63681454}" type="datetimeFigureOut">
              <a:rPr lang="en-US" sz="3429" kern="0" smtClean="0">
                <a:solidFill>
                  <a:srgbClr val="000000"/>
                </a:solidFill>
                <a:latin typeface="Arial"/>
                <a:cs typeface="Arial"/>
                <a:sym typeface="Arial"/>
              </a:rPr>
              <a:pPr defTabSz="2240070">
                <a:buClr>
                  <a:srgbClr val="000000"/>
                </a:buClr>
              </a:pPr>
              <a:t>15/10/2024</a:t>
            </a:fld>
            <a:endParaRPr lang="en-US" sz="3429" kern="0">
              <a:solidFill>
                <a:srgbClr val="000000"/>
              </a:solidFill>
              <a:latin typeface="Arial"/>
              <a:cs typeface="Arial"/>
              <a:sym typeface="Arial"/>
            </a:endParaRPr>
          </a:p>
        </p:txBody>
      </p:sp>
      <p:sp>
        <p:nvSpPr>
          <p:cNvPr id="5" name="Footer Placeholder 4"/>
          <p:cNvSpPr>
            <a:spLocks noGrp="1"/>
          </p:cNvSpPr>
          <p:nvPr>
            <p:ph type="ftr" sz="quarter" idx="11"/>
          </p:nvPr>
        </p:nvSpPr>
        <p:spPr/>
        <p:txBody>
          <a:bodyPr/>
          <a:lstStyle/>
          <a:p>
            <a:pPr defTabSz="2240070">
              <a:buClr>
                <a:srgbClr val="000000"/>
              </a:buClr>
            </a:pPr>
            <a:endParaRPr lang="en-US" sz="3429" kern="0">
              <a:solidFill>
                <a:srgbClr val="000000"/>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240070">
              <a:buClr>
                <a:srgbClr val="000000"/>
              </a:buClr>
            </a:pPr>
            <a:fld id="{1E77BDB4-FF59-4C82-AB7D-EA5909248A79}" type="slidenum">
              <a:rPr lang="en-US" sz="3429" kern="0" smtClean="0">
                <a:solidFill>
                  <a:srgbClr val="000000"/>
                </a:solidFill>
                <a:latin typeface="Arial"/>
                <a:cs typeface="Arial"/>
                <a:sym typeface="Arial"/>
              </a:rPr>
              <a:pPr defTabSz="2240070">
                <a:buClr>
                  <a:srgbClr val="000000"/>
                </a:buClr>
              </a:pPr>
              <a:t>‹#›</a:t>
            </a:fld>
            <a:endParaRPr lang="en-US" sz="3429" kern="0">
              <a:solidFill>
                <a:srgbClr val="000000"/>
              </a:solidFill>
              <a:latin typeface="Arial"/>
              <a:cs typeface="Arial"/>
              <a:sym typeface="Arial"/>
            </a:endParaRPr>
          </a:p>
        </p:txBody>
      </p:sp>
    </p:spTree>
    <p:extLst>
      <p:ext uri="{BB962C8B-B14F-4D97-AF65-F5344CB8AC3E}">
        <p14:creationId xmlns:p14="http://schemas.microsoft.com/office/powerpoint/2010/main" val="112190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4000487D-9388-4757-9054-C71757BBA32F}"/>
              </a:ext>
            </a:extLst>
          </p:cNvPr>
          <p:cNvSpPr/>
          <p:nvPr userDrawn="1"/>
        </p:nvSpPr>
        <p:spPr>
          <a:xfrm>
            <a:off x="20654943" y="553428"/>
            <a:ext cx="1093769" cy="60159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806" b="1"/>
          </a:p>
        </p:txBody>
      </p:sp>
      <p:sp>
        <p:nvSpPr>
          <p:cNvPr id="9" name="Slide Number Placeholder 5">
            <a:extLst>
              <a:ext uri="{FF2B5EF4-FFF2-40B4-BE49-F238E27FC236}">
                <a16:creationId xmlns="" xmlns:a16="http://schemas.microsoft.com/office/drawing/2014/main" id="{CD2FEB7F-206A-416C-B2A5-A636C8D09DF4}"/>
              </a:ext>
            </a:extLst>
          </p:cNvPr>
          <p:cNvSpPr>
            <a:spLocks noGrp="1"/>
          </p:cNvSpPr>
          <p:nvPr>
            <p:ph type="sldNum" sz="quarter" idx="12"/>
          </p:nvPr>
        </p:nvSpPr>
        <p:spPr>
          <a:xfrm>
            <a:off x="20784438" y="518809"/>
            <a:ext cx="838200" cy="670833"/>
          </a:xfrm>
        </p:spPr>
        <p:txBody>
          <a:bodyPr/>
          <a:lstStyle>
            <a:lvl1pPr algn="ctr">
              <a:defRPr sz="2205" b="1">
                <a:solidFill>
                  <a:schemeClr val="bg2"/>
                </a:solidFill>
                <a:latin typeface="+mj-lt"/>
              </a:defRPr>
            </a:lvl1pPr>
          </a:lstStyle>
          <a:p>
            <a:fld id="{E3813BF9-5145-4417-B95D-FA8627973885}" type="slidenum">
              <a:rPr lang="en-US" smtClean="0"/>
              <a:pPr/>
              <a:t>‹#›</a:t>
            </a:fld>
            <a:endParaRPr lang="en-US"/>
          </a:p>
        </p:txBody>
      </p:sp>
      <p:sp>
        <p:nvSpPr>
          <p:cNvPr id="15" name="Title 1">
            <a:extLst>
              <a:ext uri="{FF2B5EF4-FFF2-40B4-BE49-F238E27FC236}">
                <a16:creationId xmlns="" xmlns:a16="http://schemas.microsoft.com/office/drawing/2014/main" id="{ED55A0B3-B3F0-4205-8582-AD37A15F704D}"/>
              </a:ext>
            </a:extLst>
          </p:cNvPr>
          <p:cNvSpPr>
            <a:spLocks noGrp="1"/>
          </p:cNvSpPr>
          <p:nvPr>
            <p:ph type="ctrTitle" hasCustomPrompt="1"/>
          </p:nvPr>
        </p:nvSpPr>
        <p:spPr>
          <a:xfrm>
            <a:off x="11459694" y="1806522"/>
            <a:ext cx="12603971" cy="3539557"/>
          </a:xfrm>
          <a:prstGeom prst="rect">
            <a:avLst/>
          </a:prstGeom>
        </p:spPr>
        <p:txBody>
          <a:bodyPr anchor="ctr">
            <a:noAutofit/>
          </a:bodyPr>
          <a:lstStyle>
            <a:lvl1pPr algn="l">
              <a:defRPr sz="8084" b="1">
                <a:solidFill>
                  <a:schemeClr val="tx1"/>
                </a:solidFill>
              </a:defRPr>
            </a:lvl1pPr>
          </a:lstStyle>
          <a:p>
            <a:r>
              <a:rPr lang="en-US" dirty="0"/>
              <a:t>Click to edit title</a:t>
            </a:r>
          </a:p>
        </p:txBody>
      </p:sp>
    </p:spTree>
    <p:extLst>
      <p:ext uri="{BB962C8B-B14F-4D97-AF65-F5344CB8AC3E}">
        <p14:creationId xmlns:p14="http://schemas.microsoft.com/office/powerpoint/2010/main" val="342594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5" name="Title 1">
            <a:extLst>
              <a:ext uri="{FF2B5EF4-FFF2-40B4-BE49-F238E27FC236}">
                <a16:creationId xmlns="" xmlns:a16="http://schemas.microsoft.com/office/drawing/2014/main" id="{ED55A0B3-B3F0-4205-8582-AD37A15F704D}"/>
              </a:ext>
            </a:extLst>
          </p:cNvPr>
          <p:cNvSpPr>
            <a:spLocks noGrp="1"/>
          </p:cNvSpPr>
          <p:nvPr>
            <p:ph type="ctrTitle" hasCustomPrompt="1"/>
          </p:nvPr>
        </p:nvSpPr>
        <p:spPr>
          <a:xfrm>
            <a:off x="11459694" y="1806522"/>
            <a:ext cx="12603971" cy="3539557"/>
          </a:xfrm>
          <a:prstGeom prst="rect">
            <a:avLst/>
          </a:prstGeom>
        </p:spPr>
        <p:txBody>
          <a:bodyPr anchor="ctr">
            <a:noAutofit/>
          </a:bodyPr>
          <a:lstStyle>
            <a:lvl1pPr algn="l">
              <a:defRPr sz="8084" b="1">
                <a:solidFill>
                  <a:schemeClr val="tx1"/>
                </a:solidFill>
              </a:defRPr>
            </a:lvl1pPr>
          </a:lstStyle>
          <a:p>
            <a:r>
              <a:rPr lang="en-US" dirty="0"/>
              <a:t>Click to edit title</a:t>
            </a:r>
          </a:p>
        </p:txBody>
      </p:sp>
    </p:spTree>
    <p:extLst>
      <p:ext uri="{BB962C8B-B14F-4D97-AF65-F5344CB8AC3E}">
        <p14:creationId xmlns:p14="http://schemas.microsoft.com/office/powerpoint/2010/main" val="3021509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31CF62FD-3C11-47E6-B1AB-C001BD9B0748}"/>
              </a:ext>
            </a:extLst>
          </p:cNvPr>
          <p:cNvSpPr>
            <a:spLocks noGrp="1"/>
          </p:cNvSpPr>
          <p:nvPr>
            <p:ph type="ctrTitle" hasCustomPrompt="1"/>
          </p:nvPr>
        </p:nvSpPr>
        <p:spPr>
          <a:xfrm>
            <a:off x="12059552" y="2088410"/>
            <a:ext cx="12603971" cy="3539557"/>
          </a:xfrm>
          <a:prstGeom prst="rect">
            <a:avLst/>
          </a:prstGeom>
        </p:spPr>
        <p:txBody>
          <a:bodyPr anchor="ctr">
            <a:noAutofit/>
          </a:bodyPr>
          <a:lstStyle>
            <a:lvl1pPr algn="l">
              <a:defRPr sz="8084" b="1">
                <a:solidFill>
                  <a:schemeClr val="tx1"/>
                </a:solidFill>
              </a:defRPr>
            </a:lvl1pPr>
          </a:lstStyle>
          <a:p>
            <a:r>
              <a:rPr lang="en-US" dirty="0"/>
              <a:t>Click to edit title</a:t>
            </a:r>
          </a:p>
        </p:txBody>
      </p:sp>
    </p:spTree>
    <p:extLst>
      <p:ext uri="{BB962C8B-B14F-4D97-AF65-F5344CB8AC3E}">
        <p14:creationId xmlns:p14="http://schemas.microsoft.com/office/powerpoint/2010/main" val="360682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type="secHead">
  <p:cSld name="TABLE OF CONTENTS">
    <p:spTree>
      <p:nvGrpSpPr>
        <p:cNvPr id="1" name="Shape 48"/>
        <p:cNvGrpSpPr/>
        <p:nvPr/>
      </p:nvGrpSpPr>
      <p:grpSpPr>
        <a:xfrm>
          <a:off x="0" y="0"/>
          <a:ext cx="0" cy="0"/>
          <a:chOff x="0" y="0"/>
          <a:chExt cx="0" cy="0"/>
        </a:xfrm>
      </p:grpSpPr>
      <p:sp>
        <p:nvSpPr>
          <p:cNvPr id="49" name="Google Shape;49;p4"/>
          <p:cNvSpPr/>
          <p:nvPr/>
        </p:nvSpPr>
        <p:spPr>
          <a:xfrm>
            <a:off x="0" y="0"/>
            <a:ext cx="11268893" cy="12599988"/>
          </a:xfrm>
          <a:prstGeom prst="rect">
            <a:avLst/>
          </a:prstGeom>
          <a:gradFill>
            <a:gsLst>
              <a:gs pos="38000">
                <a:srgbClr val="F7FCFE"/>
              </a:gs>
              <a:gs pos="100000">
                <a:schemeClr val="accent1">
                  <a:lumMod val="5000"/>
                  <a:lumOff val="95000"/>
                </a:schemeClr>
              </a:gs>
              <a:gs pos="65000">
                <a:schemeClr val="accent1">
                  <a:lumMod val="45000"/>
                  <a:lumOff val="55000"/>
                </a:schemeClr>
              </a:gs>
              <a:gs pos="0">
                <a:schemeClr val="accent1">
                  <a:lumMod val="45000"/>
                  <a:lumOff val="55000"/>
                </a:schemeClr>
              </a:gs>
            </a:gsLst>
            <a:lin ang="5400000" scaled="1"/>
          </a:gradFill>
          <a:ln>
            <a:noFill/>
          </a:ln>
        </p:spPr>
        <p:txBody>
          <a:bodyPr spcFirstLastPara="1" wrap="square" lIns="223960" tIns="223960" rIns="223960" bIns="223960" anchor="ctr" anchorCtr="0">
            <a:noAutofit/>
          </a:bodyPr>
          <a:lstStyle/>
          <a:p>
            <a:pPr marL="0" lvl="0" indent="0" algn="l" rtl="0">
              <a:spcBef>
                <a:spcPts val="0"/>
              </a:spcBef>
              <a:spcAft>
                <a:spcPts val="0"/>
              </a:spcAft>
              <a:buNone/>
            </a:pPr>
            <a:endParaRPr sz="10409"/>
          </a:p>
        </p:txBody>
      </p:sp>
      <p:sp>
        <p:nvSpPr>
          <p:cNvPr id="208" name="Google Shape;208;p4"/>
          <p:cNvSpPr txBox="1">
            <a:spLocks noGrp="1"/>
          </p:cNvSpPr>
          <p:nvPr>
            <p:ph type="title"/>
          </p:nvPr>
        </p:nvSpPr>
        <p:spPr>
          <a:xfrm>
            <a:off x="4537965" y="913368"/>
            <a:ext cx="13323661" cy="206215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19"/>
            </a:lvl1pPr>
            <a:lvl2pPr lvl="1" algn="ctr">
              <a:spcBef>
                <a:spcPts val="0"/>
              </a:spcBef>
              <a:spcAft>
                <a:spcPts val="0"/>
              </a:spcAft>
              <a:buSzPts val="3600"/>
              <a:buNone/>
              <a:defRPr sz="8819"/>
            </a:lvl2pPr>
            <a:lvl3pPr lvl="2" algn="ctr">
              <a:spcBef>
                <a:spcPts val="0"/>
              </a:spcBef>
              <a:spcAft>
                <a:spcPts val="0"/>
              </a:spcAft>
              <a:buSzPts val="3600"/>
              <a:buNone/>
              <a:defRPr sz="8819"/>
            </a:lvl3pPr>
            <a:lvl4pPr lvl="3" algn="ctr">
              <a:spcBef>
                <a:spcPts val="0"/>
              </a:spcBef>
              <a:spcAft>
                <a:spcPts val="0"/>
              </a:spcAft>
              <a:buSzPts val="3600"/>
              <a:buNone/>
              <a:defRPr sz="8819"/>
            </a:lvl4pPr>
            <a:lvl5pPr lvl="4" algn="ctr">
              <a:spcBef>
                <a:spcPts val="0"/>
              </a:spcBef>
              <a:spcAft>
                <a:spcPts val="0"/>
              </a:spcAft>
              <a:buSzPts val="3600"/>
              <a:buNone/>
              <a:defRPr sz="8819"/>
            </a:lvl5pPr>
            <a:lvl6pPr lvl="5" algn="ctr">
              <a:spcBef>
                <a:spcPts val="0"/>
              </a:spcBef>
              <a:spcAft>
                <a:spcPts val="0"/>
              </a:spcAft>
              <a:buSzPts val="3600"/>
              <a:buNone/>
              <a:defRPr sz="8819"/>
            </a:lvl6pPr>
            <a:lvl7pPr lvl="6" algn="ctr">
              <a:spcBef>
                <a:spcPts val="0"/>
              </a:spcBef>
              <a:spcAft>
                <a:spcPts val="0"/>
              </a:spcAft>
              <a:buSzPts val="3600"/>
              <a:buNone/>
              <a:defRPr sz="8819"/>
            </a:lvl7pPr>
            <a:lvl8pPr lvl="7" algn="ctr">
              <a:spcBef>
                <a:spcPts val="0"/>
              </a:spcBef>
              <a:spcAft>
                <a:spcPts val="0"/>
              </a:spcAft>
              <a:buSzPts val="3600"/>
              <a:buNone/>
              <a:defRPr sz="8819"/>
            </a:lvl8pPr>
            <a:lvl9pPr lvl="8" algn="ctr">
              <a:spcBef>
                <a:spcPts val="0"/>
              </a:spcBef>
              <a:spcAft>
                <a:spcPts val="0"/>
              </a:spcAft>
              <a:buSzPts val="3600"/>
              <a:buNone/>
              <a:defRPr sz="8819"/>
            </a:lvl9pPr>
          </a:lstStyle>
          <a:p>
            <a:endParaRPr/>
          </a:p>
        </p:txBody>
      </p:sp>
      <p:sp>
        <p:nvSpPr>
          <p:cNvPr id="209" name="Google Shape;209;p4"/>
          <p:cNvSpPr txBox="1">
            <a:spLocks noGrp="1"/>
          </p:cNvSpPr>
          <p:nvPr>
            <p:ph type="title" idx="2" hasCustomPrompt="1"/>
          </p:nvPr>
        </p:nvSpPr>
        <p:spPr>
          <a:xfrm>
            <a:off x="6356452" y="4077756"/>
            <a:ext cx="3169606" cy="1412492"/>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5879"/>
            </a:lvl1pPr>
            <a:lvl2pPr lvl="1" algn="ctr" rtl="0">
              <a:spcBef>
                <a:spcPts val="0"/>
              </a:spcBef>
              <a:spcAft>
                <a:spcPts val="0"/>
              </a:spcAft>
              <a:buSzPts val="2400"/>
              <a:buNone/>
              <a:defRPr sz="5879"/>
            </a:lvl2pPr>
            <a:lvl3pPr lvl="2" algn="ctr" rtl="0">
              <a:spcBef>
                <a:spcPts val="0"/>
              </a:spcBef>
              <a:spcAft>
                <a:spcPts val="0"/>
              </a:spcAft>
              <a:buSzPts val="2400"/>
              <a:buNone/>
              <a:defRPr sz="5879"/>
            </a:lvl3pPr>
            <a:lvl4pPr lvl="3" algn="ctr" rtl="0">
              <a:spcBef>
                <a:spcPts val="0"/>
              </a:spcBef>
              <a:spcAft>
                <a:spcPts val="0"/>
              </a:spcAft>
              <a:buSzPts val="2400"/>
              <a:buNone/>
              <a:defRPr sz="5879"/>
            </a:lvl4pPr>
            <a:lvl5pPr lvl="4" algn="ctr" rtl="0">
              <a:spcBef>
                <a:spcPts val="0"/>
              </a:spcBef>
              <a:spcAft>
                <a:spcPts val="0"/>
              </a:spcAft>
              <a:buSzPts val="2400"/>
              <a:buNone/>
              <a:defRPr sz="5879"/>
            </a:lvl5pPr>
            <a:lvl6pPr lvl="5" algn="ctr" rtl="0">
              <a:spcBef>
                <a:spcPts val="0"/>
              </a:spcBef>
              <a:spcAft>
                <a:spcPts val="0"/>
              </a:spcAft>
              <a:buSzPts val="2400"/>
              <a:buNone/>
              <a:defRPr sz="5879"/>
            </a:lvl6pPr>
            <a:lvl7pPr lvl="6" algn="ctr" rtl="0">
              <a:spcBef>
                <a:spcPts val="0"/>
              </a:spcBef>
              <a:spcAft>
                <a:spcPts val="0"/>
              </a:spcAft>
              <a:buSzPts val="2400"/>
              <a:buNone/>
              <a:defRPr sz="5879"/>
            </a:lvl7pPr>
            <a:lvl8pPr lvl="7" algn="ctr" rtl="0">
              <a:spcBef>
                <a:spcPts val="0"/>
              </a:spcBef>
              <a:spcAft>
                <a:spcPts val="0"/>
              </a:spcAft>
              <a:buSzPts val="2400"/>
              <a:buNone/>
              <a:defRPr sz="5879"/>
            </a:lvl8pPr>
            <a:lvl9pPr lvl="8" algn="ctr" rtl="0">
              <a:spcBef>
                <a:spcPts val="0"/>
              </a:spcBef>
              <a:spcAft>
                <a:spcPts val="0"/>
              </a:spcAft>
              <a:buSzPts val="2400"/>
              <a:buNone/>
              <a:defRPr sz="5879"/>
            </a:lvl9pPr>
          </a:lstStyle>
          <a:p>
            <a:r>
              <a:t>xx%</a:t>
            </a:r>
          </a:p>
        </p:txBody>
      </p:sp>
      <p:sp>
        <p:nvSpPr>
          <p:cNvPr id="210" name="Google Shape;210;p4"/>
          <p:cNvSpPr txBox="1">
            <a:spLocks noGrp="1"/>
          </p:cNvSpPr>
          <p:nvPr>
            <p:ph type="subTitle" idx="1"/>
          </p:nvPr>
        </p:nvSpPr>
        <p:spPr>
          <a:xfrm>
            <a:off x="5840188" y="6095996"/>
            <a:ext cx="4202134" cy="1941625"/>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2205"/>
            </a:lvl1pPr>
            <a:lvl2pPr lvl="1" algn="ctr" rtl="0">
              <a:lnSpc>
                <a:spcPct val="100000"/>
              </a:lnSpc>
              <a:spcBef>
                <a:spcPts val="0"/>
              </a:spcBef>
              <a:spcAft>
                <a:spcPts val="0"/>
              </a:spcAft>
              <a:buSzPts val="1000"/>
              <a:buNone/>
              <a:defRPr sz="2450"/>
            </a:lvl2pPr>
            <a:lvl3pPr lvl="2" algn="ctr" rtl="0">
              <a:lnSpc>
                <a:spcPct val="100000"/>
              </a:lnSpc>
              <a:spcBef>
                <a:spcPts val="0"/>
              </a:spcBef>
              <a:spcAft>
                <a:spcPts val="0"/>
              </a:spcAft>
              <a:buSzPts val="1000"/>
              <a:buNone/>
              <a:defRPr sz="2450"/>
            </a:lvl3pPr>
            <a:lvl4pPr lvl="3" algn="ctr" rtl="0">
              <a:lnSpc>
                <a:spcPct val="100000"/>
              </a:lnSpc>
              <a:spcBef>
                <a:spcPts val="0"/>
              </a:spcBef>
              <a:spcAft>
                <a:spcPts val="0"/>
              </a:spcAft>
              <a:buSzPts val="1000"/>
              <a:buNone/>
              <a:defRPr sz="2450"/>
            </a:lvl4pPr>
            <a:lvl5pPr lvl="4" algn="ctr" rtl="0">
              <a:lnSpc>
                <a:spcPct val="100000"/>
              </a:lnSpc>
              <a:spcBef>
                <a:spcPts val="0"/>
              </a:spcBef>
              <a:spcAft>
                <a:spcPts val="0"/>
              </a:spcAft>
              <a:buSzPts val="1000"/>
              <a:buNone/>
              <a:defRPr sz="2450"/>
            </a:lvl5pPr>
            <a:lvl6pPr lvl="5" algn="ctr" rtl="0">
              <a:lnSpc>
                <a:spcPct val="100000"/>
              </a:lnSpc>
              <a:spcBef>
                <a:spcPts val="0"/>
              </a:spcBef>
              <a:spcAft>
                <a:spcPts val="0"/>
              </a:spcAft>
              <a:buSzPts val="1000"/>
              <a:buNone/>
              <a:defRPr sz="2450"/>
            </a:lvl6pPr>
            <a:lvl7pPr lvl="6" algn="ctr" rtl="0">
              <a:lnSpc>
                <a:spcPct val="100000"/>
              </a:lnSpc>
              <a:spcBef>
                <a:spcPts val="0"/>
              </a:spcBef>
              <a:spcAft>
                <a:spcPts val="0"/>
              </a:spcAft>
              <a:buSzPts val="1000"/>
              <a:buNone/>
              <a:defRPr sz="2450"/>
            </a:lvl7pPr>
            <a:lvl8pPr lvl="7" algn="ctr" rtl="0">
              <a:lnSpc>
                <a:spcPct val="100000"/>
              </a:lnSpc>
              <a:spcBef>
                <a:spcPts val="0"/>
              </a:spcBef>
              <a:spcAft>
                <a:spcPts val="0"/>
              </a:spcAft>
              <a:buSzPts val="1000"/>
              <a:buNone/>
              <a:defRPr sz="2450"/>
            </a:lvl8pPr>
            <a:lvl9pPr lvl="8" algn="ctr" rtl="0">
              <a:lnSpc>
                <a:spcPct val="100000"/>
              </a:lnSpc>
              <a:spcBef>
                <a:spcPts val="0"/>
              </a:spcBef>
              <a:spcAft>
                <a:spcPts val="0"/>
              </a:spcAft>
              <a:buSzPts val="1000"/>
              <a:buNone/>
              <a:defRPr sz="2450"/>
            </a:lvl9pPr>
          </a:lstStyle>
          <a:p>
            <a:endParaRPr/>
          </a:p>
        </p:txBody>
      </p:sp>
      <p:sp>
        <p:nvSpPr>
          <p:cNvPr id="211" name="Google Shape;211;p4"/>
          <p:cNvSpPr txBox="1">
            <a:spLocks noGrp="1"/>
          </p:cNvSpPr>
          <p:nvPr>
            <p:ph type="title" idx="3"/>
          </p:nvPr>
        </p:nvSpPr>
        <p:spPr>
          <a:xfrm>
            <a:off x="5039151" y="4839917"/>
            <a:ext cx="5804207" cy="206215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3430"/>
            </a:lvl1pPr>
            <a:lvl2pPr lvl="1" algn="ctr" rtl="0">
              <a:spcBef>
                <a:spcPts val="0"/>
              </a:spcBef>
              <a:spcAft>
                <a:spcPts val="0"/>
              </a:spcAft>
              <a:buSzPts val="1800"/>
              <a:buNone/>
              <a:defRPr sz="4409"/>
            </a:lvl2pPr>
            <a:lvl3pPr lvl="2" algn="ctr" rtl="0">
              <a:spcBef>
                <a:spcPts val="0"/>
              </a:spcBef>
              <a:spcAft>
                <a:spcPts val="0"/>
              </a:spcAft>
              <a:buSzPts val="1800"/>
              <a:buNone/>
              <a:defRPr sz="4409"/>
            </a:lvl3pPr>
            <a:lvl4pPr lvl="3" algn="ctr" rtl="0">
              <a:spcBef>
                <a:spcPts val="0"/>
              </a:spcBef>
              <a:spcAft>
                <a:spcPts val="0"/>
              </a:spcAft>
              <a:buSzPts val="1800"/>
              <a:buNone/>
              <a:defRPr sz="4409"/>
            </a:lvl4pPr>
            <a:lvl5pPr lvl="4" algn="ctr" rtl="0">
              <a:spcBef>
                <a:spcPts val="0"/>
              </a:spcBef>
              <a:spcAft>
                <a:spcPts val="0"/>
              </a:spcAft>
              <a:buSzPts val="1800"/>
              <a:buNone/>
              <a:defRPr sz="4409"/>
            </a:lvl5pPr>
            <a:lvl6pPr lvl="5" algn="ctr" rtl="0">
              <a:spcBef>
                <a:spcPts val="0"/>
              </a:spcBef>
              <a:spcAft>
                <a:spcPts val="0"/>
              </a:spcAft>
              <a:buSzPts val="1800"/>
              <a:buNone/>
              <a:defRPr sz="4409"/>
            </a:lvl6pPr>
            <a:lvl7pPr lvl="6" algn="ctr" rtl="0">
              <a:spcBef>
                <a:spcPts val="0"/>
              </a:spcBef>
              <a:spcAft>
                <a:spcPts val="0"/>
              </a:spcAft>
              <a:buSzPts val="1800"/>
              <a:buNone/>
              <a:defRPr sz="4409"/>
            </a:lvl7pPr>
            <a:lvl8pPr lvl="7" algn="ctr" rtl="0">
              <a:spcBef>
                <a:spcPts val="0"/>
              </a:spcBef>
              <a:spcAft>
                <a:spcPts val="0"/>
              </a:spcAft>
              <a:buSzPts val="1800"/>
              <a:buNone/>
              <a:defRPr sz="4409"/>
            </a:lvl8pPr>
            <a:lvl9pPr lvl="8" algn="ctr" rtl="0">
              <a:spcBef>
                <a:spcPts val="0"/>
              </a:spcBef>
              <a:spcAft>
                <a:spcPts val="0"/>
              </a:spcAft>
              <a:buSzPts val="1800"/>
              <a:buNone/>
              <a:defRPr sz="4409"/>
            </a:lvl9pPr>
          </a:lstStyle>
          <a:p>
            <a:endParaRPr/>
          </a:p>
        </p:txBody>
      </p:sp>
      <p:sp>
        <p:nvSpPr>
          <p:cNvPr id="212" name="Google Shape;212;p4"/>
          <p:cNvSpPr txBox="1">
            <a:spLocks noGrp="1"/>
          </p:cNvSpPr>
          <p:nvPr>
            <p:ph type="title" idx="4" hasCustomPrompt="1"/>
          </p:nvPr>
        </p:nvSpPr>
        <p:spPr>
          <a:xfrm>
            <a:off x="12873569" y="4077756"/>
            <a:ext cx="3169606" cy="1412492"/>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5879"/>
            </a:lvl1pPr>
            <a:lvl2pPr lvl="1" algn="ctr" rtl="0">
              <a:spcBef>
                <a:spcPts val="0"/>
              </a:spcBef>
              <a:spcAft>
                <a:spcPts val="0"/>
              </a:spcAft>
              <a:buSzPts val="2400"/>
              <a:buNone/>
              <a:defRPr sz="5879"/>
            </a:lvl2pPr>
            <a:lvl3pPr lvl="2" algn="ctr" rtl="0">
              <a:spcBef>
                <a:spcPts val="0"/>
              </a:spcBef>
              <a:spcAft>
                <a:spcPts val="0"/>
              </a:spcAft>
              <a:buSzPts val="2400"/>
              <a:buNone/>
              <a:defRPr sz="5879"/>
            </a:lvl3pPr>
            <a:lvl4pPr lvl="3" algn="ctr" rtl="0">
              <a:spcBef>
                <a:spcPts val="0"/>
              </a:spcBef>
              <a:spcAft>
                <a:spcPts val="0"/>
              </a:spcAft>
              <a:buSzPts val="2400"/>
              <a:buNone/>
              <a:defRPr sz="5879"/>
            </a:lvl4pPr>
            <a:lvl5pPr lvl="4" algn="ctr" rtl="0">
              <a:spcBef>
                <a:spcPts val="0"/>
              </a:spcBef>
              <a:spcAft>
                <a:spcPts val="0"/>
              </a:spcAft>
              <a:buSzPts val="2400"/>
              <a:buNone/>
              <a:defRPr sz="5879"/>
            </a:lvl5pPr>
            <a:lvl6pPr lvl="5" algn="ctr" rtl="0">
              <a:spcBef>
                <a:spcPts val="0"/>
              </a:spcBef>
              <a:spcAft>
                <a:spcPts val="0"/>
              </a:spcAft>
              <a:buSzPts val="2400"/>
              <a:buNone/>
              <a:defRPr sz="5879"/>
            </a:lvl6pPr>
            <a:lvl7pPr lvl="6" algn="ctr" rtl="0">
              <a:spcBef>
                <a:spcPts val="0"/>
              </a:spcBef>
              <a:spcAft>
                <a:spcPts val="0"/>
              </a:spcAft>
              <a:buSzPts val="2400"/>
              <a:buNone/>
              <a:defRPr sz="5879"/>
            </a:lvl7pPr>
            <a:lvl8pPr lvl="7" algn="ctr" rtl="0">
              <a:spcBef>
                <a:spcPts val="0"/>
              </a:spcBef>
              <a:spcAft>
                <a:spcPts val="0"/>
              </a:spcAft>
              <a:buSzPts val="2400"/>
              <a:buNone/>
              <a:defRPr sz="5879"/>
            </a:lvl8pPr>
            <a:lvl9pPr lvl="8" algn="ctr" rtl="0">
              <a:spcBef>
                <a:spcPts val="0"/>
              </a:spcBef>
              <a:spcAft>
                <a:spcPts val="0"/>
              </a:spcAft>
              <a:buSzPts val="2400"/>
              <a:buNone/>
              <a:defRPr sz="5879"/>
            </a:lvl9pPr>
          </a:lstStyle>
          <a:p>
            <a:r>
              <a:t>xx%</a:t>
            </a:r>
          </a:p>
        </p:txBody>
      </p:sp>
      <p:sp>
        <p:nvSpPr>
          <p:cNvPr id="213" name="Google Shape;213;p4"/>
          <p:cNvSpPr txBox="1">
            <a:spLocks noGrp="1"/>
          </p:cNvSpPr>
          <p:nvPr>
            <p:ph type="subTitle" idx="5"/>
          </p:nvPr>
        </p:nvSpPr>
        <p:spPr>
          <a:xfrm>
            <a:off x="12357305" y="6095996"/>
            <a:ext cx="4202134" cy="1941625"/>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2205"/>
            </a:lvl1pPr>
            <a:lvl2pPr lvl="1" algn="ctr" rtl="0">
              <a:lnSpc>
                <a:spcPct val="100000"/>
              </a:lnSpc>
              <a:spcBef>
                <a:spcPts val="0"/>
              </a:spcBef>
              <a:spcAft>
                <a:spcPts val="0"/>
              </a:spcAft>
              <a:buSzPts val="1000"/>
              <a:buNone/>
              <a:defRPr sz="2450"/>
            </a:lvl2pPr>
            <a:lvl3pPr lvl="2" algn="ctr" rtl="0">
              <a:lnSpc>
                <a:spcPct val="100000"/>
              </a:lnSpc>
              <a:spcBef>
                <a:spcPts val="0"/>
              </a:spcBef>
              <a:spcAft>
                <a:spcPts val="0"/>
              </a:spcAft>
              <a:buSzPts val="1000"/>
              <a:buNone/>
              <a:defRPr sz="2450"/>
            </a:lvl3pPr>
            <a:lvl4pPr lvl="3" algn="ctr" rtl="0">
              <a:lnSpc>
                <a:spcPct val="100000"/>
              </a:lnSpc>
              <a:spcBef>
                <a:spcPts val="0"/>
              </a:spcBef>
              <a:spcAft>
                <a:spcPts val="0"/>
              </a:spcAft>
              <a:buSzPts val="1000"/>
              <a:buNone/>
              <a:defRPr sz="2450"/>
            </a:lvl4pPr>
            <a:lvl5pPr lvl="4" algn="ctr" rtl="0">
              <a:lnSpc>
                <a:spcPct val="100000"/>
              </a:lnSpc>
              <a:spcBef>
                <a:spcPts val="0"/>
              </a:spcBef>
              <a:spcAft>
                <a:spcPts val="0"/>
              </a:spcAft>
              <a:buSzPts val="1000"/>
              <a:buNone/>
              <a:defRPr sz="2450"/>
            </a:lvl5pPr>
            <a:lvl6pPr lvl="5" algn="ctr" rtl="0">
              <a:lnSpc>
                <a:spcPct val="100000"/>
              </a:lnSpc>
              <a:spcBef>
                <a:spcPts val="0"/>
              </a:spcBef>
              <a:spcAft>
                <a:spcPts val="0"/>
              </a:spcAft>
              <a:buSzPts val="1000"/>
              <a:buNone/>
              <a:defRPr sz="2450"/>
            </a:lvl6pPr>
            <a:lvl7pPr lvl="6" algn="ctr" rtl="0">
              <a:lnSpc>
                <a:spcPct val="100000"/>
              </a:lnSpc>
              <a:spcBef>
                <a:spcPts val="0"/>
              </a:spcBef>
              <a:spcAft>
                <a:spcPts val="0"/>
              </a:spcAft>
              <a:buSzPts val="1000"/>
              <a:buNone/>
              <a:defRPr sz="2450"/>
            </a:lvl7pPr>
            <a:lvl8pPr lvl="7" algn="ctr" rtl="0">
              <a:lnSpc>
                <a:spcPct val="100000"/>
              </a:lnSpc>
              <a:spcBef>
                <a:spcPts val="0"/>
              </a:spcBef>
              <a:spcAft>
                <a:spcPts val="0"/>
              </a:spcAft>
              <a:buSzPts val="1000"/>
              <a:buNone/>
              <a:defRPr sz="2450"/>
            </a:lvl8pPr>
            <a:lvl9pPr lvl="8" algn="ctr" rtl="0">
              <a:lnSpc>
                <a:spcPct val="100000"/>
              </a:lnSpc>
              <a:spcBef>
                <a:spcPts val="0"/>
              </a:spcBef>
              <a:spcAft>
                <a:spcPts val="0"/>
              </a:spcAft>
              <a:buSzPts val="1000"/>
              <a:buNone/>
              <a:defRPr sz="2450"/>
            </a:lvl9pPr>
          </a:lstStyle>
          <a:p>
            <a:endParaRPr/>
          </a:p>
        </p:txBody>
      </p:sp>
      <p:sp>
        <p:nvSpPr>
          <p:cNvPr id="214" name="Google Shape;214;p4"/>
          <p:cNvSpPr txBox="1">
            <a:spLocks noGrp="1"/>
          </p:cNvSpPr>
          <p:nvPr>
            <p:ph type="title" idx="6"/>
          </p:nvPr>
        </p:nvSpPr>
        <p:spPr>
          <a:xfrm>
            <a:off x="11556269" y="4839917"/>
            <a:ext cx="5804207" cy="206215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3430"/>
            </a:lvl1pPr>
            <a:lvl2pPr lvl="1" algn="ctr" rtl="0">
              <a:spcBef>
                <a:spcPts val="0"/>
              </a:spcBef>
              <a:spcAft>
                <a:spcPts val="0"/>
              </a:spcAft>
              <a:buSzPts val="1800"/>
              <a:buNone/>
              <a:defRPr sz="4409"/>
            </a:lvl2pPr>
            <a:lvl3pPr lvl="2" algn="ctr" rtl="0">
              <a:spcBef>
                <a:spcPts val="0"/>
              </a:spcBef>
              <a:spcAft>
                <a:spcPts val="0"/>
              </a:spcAft>
              <a:buSzPts val="1800"/>
              <a:buNone/>
              <a:defRPr sz="4409"/>
            </a:lvl3pPr>
            <a:lvl4pPr lvl="3" algn="ctr" rtl="0">
              <a:spcBef>
                <a:spcPts val="0"/>
              </a:spcBef>
              <a:spcAft>
                <a:spcPts val="0"/>
              </a:spcAft>
              <a:buSzPts val="1800"/>
              <a:buNone/>
              <a:defRPr sz="4409"/>
            </a:lvl4pPr>
            <a:lvl5pPr lvl="4" algn="ctr" rtl="0">
              <a:spcBef>
                <a:spcPts val="0"/>
              </a:spcBef>
              <a:spcAft>
                <a:spcPts val="0"/>
              </a:spcAft>
              <a:buSzPts val="1800"/>
              <a:buNone/>
              <a:defRPr sz="4409"/>
            </a:lvl5pPr>
            <a:lvl6pPr lvl="5" algn="ctr" rtl="0">
              <a:spcBef>
                <a:spcPts val="0"/>
              </a:spcBef>
              <a:spcAft>
                <a:spcPts val="0"/>
              </a:spcAft>
              <a:buSzPts val="1800"/>
              <a:buNone/>
              <a:defRPr sz="4409"/>
            </a:lvl6pPr>
            <a:lvl7pPr lvl="6" algn="ctr" rtl="0">
              <a:spcBef>
                <a:spcPts val="0"/>
              </a:spcBef>
              <a:spcAft>
                <a:spcPts val="0"/>
              </a:spcAft>
              <a:buSzPts val="1800"/>
              <a:buNone/>
              <a:defRPr sz="4409"/>
            </a:lvl7pPr>
            <a:lvl8pPr lvl="7" algn="ctr" rtl="0">
              <a:spcBef>
                <a:spcPts val="0"/>
              </a:spcBef>
              <a:spcAft>
                <a:spcPts val="0"/>
              </a:spcAft>
              <a:buSzPts val="1800"/>
              <a:buNone/>
              <a:defRPr sz="4409"/>
            </a:lvl8pPr>
            <a:lvl9pPr lvl="8" algn="ctr" rtl="0">
              <a:spcBef>
                <a:spcPts val="0"/>
              </a:spcBef>
              <a:spcAft>
                <a:spcPts val="0"/>
              </a:spcAft>
              <a:buSzPts val="1800"/>
              <a:buNone/>
              <a:defRPr sz="4409"/>
            </a:lvl9pPr>
          </a:lstStyle>
          <a:p>
            <a:endParaRPr/>
          </a:p>
        </p:txBody>
      </p:sp>
      <p:sp>
        <p:nvSpPr>
          <p:cNvPr id="215" name="Google Shape;215;p4"/>
          <p:cNvSpPr txBox="1">
            <a:spLocks noGrp="1"/>
          </p:cNvSpPr>
          <p:nvPr>
            <p:ph type="title" idx="7" hasCustomPrompt="1"/>
          </p:nvPr>
        </p:nvSpPr>
        <p:spPr>
          <a:xfrm>
            <a:off x="6356420" y="7452268"/>
            <a:ext cx="3169606" cy="1412492"/>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5879"/>
            </a:lvl1pPr>
            <a:lvl2pPr lvl="1" algn="ctr" rtl="0">
              <a:spcBef>
                <a:spcPts val="0"/>
              </a:spcBef>
              <a:spcAft>
                <a:spcPts val="0"/>
              </a:spcAft>
              <a:buSzPts val="2400"/>
              <a:buNone/>
              <a:defRPr sz="5879"/>
            </a:lvl2pPr>
            <a:lvl3pPr lvl="2" algn="ctr" rtl="0">
              <a:spcBef>
                <a:spcPts val="0"/>
              </a:spcBef>
              <a:spcAft>
                <a:spcPts val="0"/>
              </a:spcAft>
              <a:buSzPts val="2400"/>
              <a:buNone/>
              <a:defRPr sz="5879"/>
            </a:lvl3pPr>
            <a:lvl4pPr lvl="3" algn="ctr" rtl="0">
              <a:spcBef>
                <a:spcPts val="0"/>
              </a:spcBef>
              <a:spcAft>
                <a:spcPts val="0"/>
              </a:spcAft>
              <a:buSzPts val="2400"/>
              <a:buNone/>
              <a:defRPr sz="5879"/>
            </a:lvl4pPr>
            <a:lvl5pPr lvl="4" algn="ctr" rtl="0">
              <a:spcBef>
                <a:spcPts val="0"/>
              </a:spcBef>
              <a:spcAft>
                <a:spcPts val="0"/>
              </a:spcAft>
              <a:buSzPts val="2400"/>
              <a:buNone/>
              <a:defRPr sz="5879"/>
            </a:lvl5pPr>
            <a:lvl6pPr lvl="5" algn="ctr" rtl="0">
              <a:spcBef>
                <a:spcPts val="0"/>
              </a:spcBef>
              <a:spcAft>
                <a:spcPts val="0"/>
              </a:spcAft>
              <a:buSzPts val="2400"/>
              <a:buNone/>
              <a:defRPr sz="5879"/>
            </a:lvl6pPr>
            <a:lvl7pPr lvl="6" algn="ctr" rtl="0">
              <a:spcBef>
                <a:spcPts val="0"/>
              </a:spcBef>
              <a:spcAft>
                <a:spcPts val="0"/>
              </a:spcAft>
              <a:buSzPts val="2400"/>
              <a:buNone/>
              <a:defRPr sz="5879"/>
            </a:lvl7pPr>
            <a:lvl8pPr lvl="7" algn="ctr" rtl="0">
              <a:spcBef>
                <a:spcPts val="0"/>
              </a:spcBef>
              <a:spcAft>
                <a:spcPts val="0"/>
              </a:spcAft>
              <a:buSzPts val="2400"/>
              <a:buNone/>
              <a:defRPr sz="5879"/>
            </a:lvl8pPr>
            <a:lvl9pPr lvl="8" algn="ctr" rtl="0">
              <a:spcBef>
                <a:spcPts val="0"/>
              </a:spcBef>
              <a:spcAft>
                <a:spcPts val="0"/>
              </a:spcAft>
              <a:buSzPts val="2400"/>
              <a:buNone/>
              <a:defRPr sz="5879"/>
            </a:lvl9pPr>
          </a:lstStyle>
          <a:p>
            <a:r>
              <a:t>xx%</a:t>
            </a:r>
          </a:p>
        </p:txBody>
      </p:sp>
      <p:sp>
        <p:nvSpPr>
          <p:cNvPr id="216" name="Google Shape;216;p4"/>
          <p:cNvSpPr txBox="1">
            <a:spLocks noGrp="1"/>
          </p:cNvSpPr>
          <p:nvPr>
            <p:ph type="subTitle" idx="8"/>
          </p:nvPr>
        </p:nvSpPr>
        <p:spPr>
          <a:xfrm>
            <a:off x="5840156" y="9470507"/>
            <a:ext cx="4202134" cy="1941625"/>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2205"/>
            </a:lvl1pPr>
            <a:lvl2pPr lvl="1" algn="ctr" rtl="0">
              <a:lnSpc>
                <a:spcPct val="100000"/>
              </a:lnSpc>
              <a:spcBef>
                <a:spcPts val="0"/>
              </a:spcBef>
              <a:spcAft>
                <a:spcPts val="0"/>
              </a:spcAft>
              <a:buSzPts val="1000"/>
              <a:buNone/>
              <a:defRPr sz="2450"/>
            </a:lvl2pPr>
            <a:lvl3pPr lvl="2" algn="ctr" rtl="0">
              <a:lnSpc>
                <a:spcPct val="100000"/>
              </a:lnSpc>
              <a:spcBef>
                <a:spcPts val="0"/>
              </a:spcBef>
              <a:spcAft>
                <a:spcPts val="0"/>
              </a:spcAft>
              <a:buSzPts val="1000"/>
              <a:buNone/>
              <a:defRPr sz="2450"/>
            </a:lvl3pPr>
            <a:lvl4pPr lvl="3" algn="ctr" rtl="0">
              <a:lnSpc>
                <a:spcPct val="100000"/>
              </a:lnSpc>
              <a:spcBef>
                <a:spcPts val="0"/>
              </a:spcBef>
              <a:spcAft>
                <a:spcPts val="0"/>
              </a:spcAft>
              <a:buSzPts val="1000"/>
              <a:buNone/>
              <a:defRPr sz="2450"/>
            </a:lvl4pPr>
            <a:lvl5pPr lvl="4" algn="ctr" rtl="0">
              <a:lnSpc>
                <a:spcPct val="100000"/>
              </a:lnSpc>
              <a:spcBef>
                <a:spcPts val="0"/>
              </a:spcBef>
              <a:spcAft>
                <a:spcPts val="0"/>
              </a:spcAft>
              <a:buSzPts val="1000"/>
              <a:buNone/>
              <a:defRPr sz="2450"/>
            </a:lvl5pPr>
            <a:lvl6pPr lvl="5" algn="ctr" rtl="0">
              <a:lnSpc>
                <a:spcPct val="100000"/>
              </a:lnSpc>
              <a:spcBef>
                <a:spcPts val="0"/>
              </a:spcBef>
              <a:spcAft>
                <a:spcPts val="0"/>
              </a:spcAft>
              <a:buSzPts val="1000"/>
              <a:buNone/>
              <a:defRPr sz="2450"/>
            </a:lvl6pPr>
            <a:lvl7pPr lvl="6" algn="ctr" rtl="0">
              <a:lnSpc>
                <a:spcPct val="100000"/>
              </a:lnSpc>
              <a:spcBef>
                <a:spcPts val="0"/>
              </a:spcBef>
              <a:spcAft>
                <a:spcPts val="0"/>
              </a:spcAft>
              <a:buSzPts val="1000"/>
              <a:buNone/>
              <a:defRPr sz="2450"/>
            </a:lvl7pPr>
            <a:lvl8pPr lvl="7" algn="ctr" rtl="0">
              <a:lnSpc>
                <a:spcPct val="100000"/>
              </a:lnSpc>
              <a:spcBef>
                <a:spcPts val="0"/>
              </a:spcBef>
              <a:spcAft>
                <a:spcPts val="0"/>
              </a:spcAft>
              <a:buSzPts val="1000"/>
              <a:buNone/>
              <a:defRPr sz="2450"/>
            </a:lvl8pPr>
            <a:lvl9pPr lvl="8" algn="ctr" rtl="0">
              <a:lnSpc>
                <a:spcPct val="100000"/>
              </a:lnSpc>
              <a:spcBef>
                <a:spcPts val="0"/>
              </a:spcBef>
              <a:spcAft>
                <a:spcPts val="0"/>
              </a:spcAft>
              <a:buSzPts val="1000"/>
              <a:buNone/>
              <a:defRPr sz="2450"/>
            </a:lvl9pPr>
          </a:lstStyle>
          <a:p>
            <a:endParaRPr/>
          </a:p>
        </p:txBody>
      </p:sp>
      <p:sp>
        <p:nvSpPr>
          <p:cNvPr id="217" name="Google Shape;217;p4"/>
          <p:cNvSpPr txBox="1">
            <a:spLocks noGrp="1"/>
          </p:cNvSpPr>
          <p:nvPr>
            <p:ph type="title" idx="9"/>
          </p:nvPr>
        </p:nvSpPr>
        <p:spPr>
          <a:xfrm>
            <a:off x="5039120" y="8214428"/>
            <a:ext cx="5804207" cy="206215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3430"/>
            </a:lvl1pPr>
            <a:lvl2pPr lvl="1" algn="ctr" rtl="0">
              <a:spcBef>
                <a:spcPts val="0"/>
              </a:spcBef>
              <a:spcAft>
                <a:spcPts val="0"/>
              </a:spcAft>
              <a:buSzPts val="1800"/>
              <a:buNone/>
              <a:defRPr sz="4409"/>
            </a:lvl2pPr>
            <a:lvl3pPr lvl="2" algn="ctr" rtl="0">
              <a:spcBef>
                <a:spcPts val="0"/>
              </a:spcBef>
              <a:spcAft>
                <a:spcPts val="0"/>
              </a:spcAft>
              <a:buSzPts val="1800"/>
              <a:buNone/>
              <a:defRPr sz="4409"/>
            </a:lvl3pPr>
            <a:lvl4pPr lvl="3" algn="ctr" rtl="0">
              <a:spcBef>
                <a:spcPts val="0"/>
              </a:spcBef>
              <a:spcAft>
                <a:spcPts val="0"/>
              </a:spcAft>
              <a:buSzPts val="1800"/>
              <a:buNone/>
              <a:defRPr sz="4409"/>
            </a:lvl4pPr>
            <a:lvl5pPr lvl="4" algn="ctr" rtl="0">
              <a:spcBef>
                <a:spcPts val="0"/>
              </a:spcBef>
              <a:spcAft>
                <a:spcPts val="0"/>
              </a:spcAft>
              <a:buSzPts val="1800"/>
              <a:buNone/>
              <a:defRPr sz="4409"/>
            </a:lvl5pPr>
            <a:lvl6pPr lvl="5" algn="ctr" rtl="0">
              <a:spcBef>
                <a:spcPts val="0"/>
              </a:spcBef>
              <a:spcAft>
                <a:spcPts val="0"/>
              </a:spcAft>
              <a:buSzPts val="1800"/>
              <a:buNone/>
              <a:defRPr sz="4409"/>
            </a:lvl6pPr>
            <a:lvl7pPr lvl="6" algn="ctr" rtl="0">
              <a:spcBef>
                <a:spcPts val="0"/>
              </a:spcBef>
              <a:spcAft>
                <a:spcPts val="0"/>
              </a:spcAft>
              <a:buSzPts val="1800"/>
              <a:buNone/>
              <a:defRPr sz="4409"/>
            </a:lvl7pPr>
            <a:lvl8pPr lvl="7" algn="ctr" rtl="0">
              <a:spcBef>
                <a:spcPts val="0"/>
              </a:spcBef>
              <a:spcAft>
                <a:spcPts val="0"/>
              </a:spcAft>
              <a:buSzPts val="1800"/>
              <a:buNone/>
              <a:defRPr sz="4409"/>
            </a:lvl8pPr>
            <a:lvl9pPr lvl="8" algn="ctr" rtl="0">
              <a:spcBef>
                <a:spcPts val="0"/>
              </a:spcBef>
              <a:spcAft>
                <a:spcPts val="0"/>
              </a:spcAft>
              <a:buSzPts val="1800"/>
              <a:buNone/>
              <a:defRPr sz="4409"/>
            </a:lvl9pPr>
          </a:lstStyle>
          <a:p>
            <a:endParaRPr/>
          </a:p>
        </p:txBody>
      </p:sp>
      <p:sp>
        <p:nvSpPr>
          <p:cNvPr id="218" name="Google Shape;218;p4"/>
          <p:cNvSpPr txBox="1">
            <a:spLocks noGrp="1"/>
          </p:cNvSpPr>
          <p:nvPr>
            <p:ph type="title" idx="13" hasCustomPrompt="1"/>
          </p:nvPr>
        </p:nvSpPr>
        <p:spPr>
          <a:xfrm>
            <a:off x="12873538" y="7452268"/>
            <a:ext cx="3169606" cy="1412492"/>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5879"/>
            </a:lvl1pPr>
            <a:lvl2pPr lvl="1" algn="ctr" rtl="0">
              <a:spcBef>
                <a:spcPts val="0"/>
              </a:spcBef>
              <a:spcAft>
                <a:spcPts val="0"/>
              </a:spcAft>
              <a:buSzPts val="2400"/>
              <a:buNone/>
              <a:defRPr sz="5879"/>
            </a:lvl2pPr>
            <a:lvl3pPr lvl="2" algn="ctr" rtl="0">
              <a:spcBef>
                <a:spcPts val="0"/>
              </a:spcBef>
              <a:spcAft>
                <a:spcPts val="0"/>
              </a:spcAft>
              <a:buSzPts val="2400"/>
              <a:buNone/>
              <a:defRPr sz="5879"/>
            </a:lvl3pPr>
            <a:lvl4pPr lvl="3" algn="ctr" rtl="0">
              <a:spcBef>
                <a:spcPts val="0"/>
              </a:spcBef>
              <a:spcAft>
                <a:spcPts val="0"/>
              </a:spcAft>
              <a:buSzPts val="2400"/>
              <a:buNone/>
              <a:defRPr sz="5879"/>
            </a:lvl4pPr>
            <a:lvl5pPr lvl="4" algn="ctr" rtl="0">
              <a:spcBef>
                <a:spcPts val="0"/>
              </a:spcBef>
              <a:spcAft>
                <a:spcPts val="0"/>
              </a:spcAft>
              <a:buSzPts val="2400"/>
              <a:buNone/>
              <a:defRPr sz="5879"/>
            </a:lvl5pPr>
            <a:lvl6pPr lvl="5" algn="ctr" rtl="0">
              <a:spcBef>
                <a:spcPts val="0"/>
              </a:spcBef>
              <a:spcAft>
                <a:spcPts val="0"/>
              </a:spcAft>
              <a:buSzPts val="2400"/>
              <a:buNone/>
              <a:defRPr sz="5879"/>
            </a:lvl6pPr>
            <a:lvl7pPr lvl="6" algn="ctr" rtl="0">
              <a:spcBef>
                <a:spcPts val="0"/>
              </a:spcBef>
              <a:spcAft>
                <a:spcPts val="0"/>
              </a:spcAft>
              <a:buSzPts val="2400"/>
              <a:buNone/>
              <a:defRPr sz="5879"/>
            </a:lvl7pPr>
            <a:lvl8pPr lvl="7" algn="ctr" rtl="0">
              <a:spcBef>
                <a:spcPts val="0"/>
              </a:spcBef>
              <a:spcAft>
                <a:spcPts val="0"/>
              </a:spcAft>
              <a:buSzPts val="2400"/>
              <a:buNone/>
              <a:defRPr sz="5879"/>
            </a:lvl8pPr>
            <a:lvl9pPr lvl="8" algn="ctr" rtl="0">
              <a:spcBef>
                <a:spcPts val="0"/>
              </a:spcBef>
              <a:spcAft>
                <a:spcPts val="0"/>
              </a:spcAft>
              <a:buSzPts val="2400"/>
              <a:buNone/>
              <a:defRPr sz="5879"/>
            </a:lvl9pPr>
          </a:lstStyle>
          <a:p>
            <a:r>
              <a:t>xx%</a:t>
            </a:r>
          </a:p>
        </p:txBody>
      </p:sp>
      <p:sp>
        <p:nvSpPr>
          <p:cNvPr id="219" name="Google Shape;219;p4"/>
          <p:cNvSpPr txBox="1">
            <a:spLocks noGrp="1"/>
          </p:cNvSpPr>
          <p:nvPr>
            <p:ph type="subTitle" idx="14"/>
          </p:nvPr>
        </p:nvSpPr>
        <p:spPr>
          <a:xfrm>
            <a:off x="12357274" y="9470507"/>
            <a:ext cx="4202134" cy="1941625"/>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2205"/>
            </a:lvl1pPr>
            <a:lvl2pPr lvl="1" algn="ctr" rtl="0">
              <a:lnSpc>
                <a:spcPct val="100000"/>
              </a:lnSpc>
              <a:spcBef>
                <a:spcPts val="0"/>
              </a:spcBef>
              <a:spcAft>
                <a:spcPts val="0"/>
              </a:spcAft>
              <a:buSzPts val="1000"/>
              <a:buNone/>
              <a:defRPr sz="2450"/>
            </a:lvl2pPr>
            <a:lvl3pPr lvl="2" algn="ctr" rtl="0">
              <a:lnSpc>
                <a:spcPct val="100000"/>
              </a:lnSpc>
              <a:spcBef>
                <a:spcPts val="0"/>
              </a:spcBef>
              <a:spcAft>
                <a:spcPts val="0"/>
              </a:spcAft>
              <a:buSzPts val="1000"/>
              <a:buNone/>
              <a:defRPr sz="2450"/>
            </a:lvl3pPr>
            <a:lvl4pPr lvl="3" algn="ctr" rtl="0">
              <a:lnSpc>
                <a:spcPct val="100000"/>
              </a:lnSpc>
              <a:spcBef>
                <a:spcPts val="0"/>
              </a:spcBef>
              <a:spcAft>
                <a:spcPts val="0"/>
              </a:spcAft>
              <a:buSzPts val="1000"/>
              <a:buNone/>
              <a:defRPr sz="2450"/>
            </a:lvl4pPr>
            <a:lvl5pPr lvl="4" algn="ctr" rtl="0">
              <a:lnSpc>
                <a:spcPct val="100000"/>
              </a:lnSpc>
              <a:spcBef>
                <a:spcPts val="0"/>
              </a:spcBef>
              <a:spcAft>
                <a:spcPts val="0"/>
              </a:spcAft>
              <a:buSzPts val="1000"/>
              <a:buNone/>
              <a:defRPr sz="2450"/>
            </a:lvl5pPr>
            <a:lvl6pPr lvl="5" algn="ctr" rtl="0">
              <a:lnSpc>
                <a:spcPct val="100000"/>
              </a:lnSpc>
              <a:spcBef>
                <a:spcPts val="0"/>
              </a:spcBef>
              <a:spcAft>
                <a:spcPts val="0"/>
              </a:spcAft>
              <a:buSzPts val="1000"/>
              <a:buNone/>
              <a:defRPr sz="2450"/>
            </a:lvl6pPr>
            <a:lvl7pPr lvl="6" algn="ctr" rtl="0">
              <a:lnSpc>
                <a:spcPct val="100000"/>
              </a:lnSpc>
              <a:spcBef>
                <a:spcPts val="0"/>
              </a:spcBef>
              <a:spcAft>
                <a:spcPts val="0"/>
              </a:spcAft>
              <a:buSzPts val="1000"/>
              <a:buNone/>
              <a:defRPr sz="2450"/>
            </a:lvl7pPr>
            <a:lvl8pPr lvl="7" algn="ctr" rtl="0">
              <a:lnSpc>
                <a:spcPct val="100000"/>
              </a:lnSpc>
              <a:spcBef>
                <a:spcPts val="0"/>
              </a:spcBef>
              <a:spcAft>
                <a:spcPts val="0"/>
              </a:spcAft>
              <a:buSzPts val="1000"/>
              <a:buNone/>
              <a:defRPr sz="2450"/>
            </a:lvl8pPr>
            <a:lvl9pPr lvl="8" algn="ctr" rtl="0">
              <a:lnSpc>
                <a:spcPct val="100000"/>
              </a:lnSpc>
              <a:spcBef>
                <a:spcPts val="0"/>
              </a:spcBef>
              <a:spcAft>
                <a:spcPts val="0"/>
              </a:spcAft>
              <a:buSzPts val="1000"/>
              <a:buNone/>
              <a:defRPr sz="2450"/>
            </a:lvl9pPr>
          </a:lstStyle>
          <a:p>
            <a:endParaRPr/>
          </a:p>
        </p:txBody>
      </p:sp>
      <p:sp>
        <p:nvSpPr>
          <p:cNvPr id="220" name="Google Shape;220;p4"/>
          <p:cNvSpPr txBox="1">
            <a:spLocks noGrp="1"/>
          </p:cNvSpPr>
          <p:nvPr>
            <p:ph type="title" idx="15"/>
          </p:nvPr>
        </p:nvSpPr>
        <p:spPr>
          <a:xfrm>
            <a:off x="11556237" y="8214428"/>
            <a:ext cx="5804207" cy="206215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3430"/>
            </a:lvl1pPr>
            <a:lvl2pPr lvl="1" algn="ctr" rtl="0">
              <a:spcBef>
                <a:spcPts val="0"/>
              </a:spcBef>
              <a:spcAft>
                <a:spcPts val="0"/>
              </a:spcAft>
              <a:buSzPts val="1800"/>
              <a:buNone/>
              <a:defRPr sz="4409"/>
            </a:lvl2pPr>
            <a:lvl3pPr lvl="2" algn="ctr" rtl="0">
              <a:spcBef>
                <a:spcPts val="0"/>
              </a:spcBef>
              <a:spcAft>
                <a:spcPts val="0"/>
              </a:spcAft>
              <a:buSzPts val="1800"/>
              <a:buNone/>
              <a:defRPr sz="4409"/>
            </a:lvl3pPr>
            <a:lvl4pPr lvl="3" algn="ctr" rtl="0">
              <a:spcBef>
                <a:spcPts val="0"/>
              </a:spcBef>
              <a:spcAft>
                <a:spcPts val="0"/>
              </a:spcAft>
              <a:buSzPts val="1800"/>
              <a:buNone/>
              <a:defRPr sz="4409"/>
            </a:lvl4pPr>
            <a:lvl5pPr lvl="4" algn="ctr" rtl="0">
              <a:spcBef>
                <a:spcPts val="0"/>
              </a:spcBef>
              <a:spcAft>
                <a:spcPts val="0"/>
              </a:spcAft>
              <a:buSzPts val="1800"/>
              <a:buNone/>
              <a:defRPr sz="4409"/>
            </a:lvl5pPr>
            <a:lvl6pPr lvl="5" algn="ctr" rtl="0">
              <a:spcBef>
                <a:spcPts val="0"/>
              </a:spcBef>
              <a:spcAft>
                <a:spcPts val="0"/>
              </a:spcAft>
              <a:buSzPts val="1800"/>
              <a:buNone/>
              <a:defRPr sz="4409"/>
            </a:lvl6pPr>
            <a:lvl7pPr lvl="6" algn="ctr" rtl="0">
              <a:spcBef>
                <a:spcPts val="0"/>
              </a:spcBef>
              <a:spcAft>
                <a:spcPts val="0"/>
              </a:spcAft>
              <a:buSzPts val="1800"/>
              <a:buNone/>
              <a:defRPr sz="4409"/>
            </a:lvl7pPr>
            <a:lvl8pPr lvl="7" algn="ctr" rtl="0">
              <a:spcBef>
                <a:spcPts val="0"/>
              </a:spcBef>
              <a:spcAft>
                <a:spcPts val="0"/>
              </a:spcAft>
              <a:buSzPts val="1800"/>
              <a:buNone/>
              <a:defRPr sz="4409"/>
            </a:lvl8pPr>
            <a:lvl9pPr lvl="8" algn="ctr" rtl="0">
              <a:spcBef>
                <a:spcPts val="0"/>
              </a:spcBef>
              <a:spcAft>
                <a:spcPts val="0"/>
              </a:spcAft>
              <a:buSzPts val="1800"/>
              <a:buNone/>
              <a:defRPr sz="4409"/>
            </a:lvl9pPr>
          </a:lstStyle>
          <a:p>
            <a:endParaRPr/>
          </a:p>
        </p:txBody>
      </p:sp>
    </p:spTree>
    <p:extLst>
      <p:ext uri="{BB962C8B-B14F-4D97-AF65-F5344CB8AC3E}">
        <p14:creationId xmlns:p14="http://schemas.microsoft.com/office/powerpoint/2010/main" val="4039840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63750" y="1090183"/>
            <a:ext cx="18872126" cy="140294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rgbClr val="434343"/>
              </a:buClr>
              <a:buSzPts val="3500"/>
              <a:buFont typeface="Rokkitt"/>
              <a:buNone/>
              <a:defRPr sz="3500" b="1">
                <a:solidFill>
                  <a:srgbClr val="434343"/>
                </a:solidFill>
                <a:latin typeface="Rokkitt"/>
                <a:ea typeface="Rokkitt"/>
                <a:cs typeface="Rokkitt"/>
                <a:sym typeface="Rokkitt"/>
              </a:defRPr>
            </a:lvl1pPr>
            <a:lvl2pPr lvl="1" algn="ctr">
              <a:spcBef>
                <a:spcPts val="0"/>
              </a:spcBef>
              <a:spcAft>
                <a:spcPts val="0"/>
              </a:spcAft>
              <a:buClr>
                <a:srgbClr val="434343"/>
              </a:buClr>
              <a:buSzPts val="3500"/>
              <a:buFont typeface="Rokkitt"/>
              <a:buNone/>
              <a:defRPr sz="3500" b="1">
                <a:solidFill>
                  <a:srgbClr val="434343"/>
                </a:solidFill>
                <a:latin typeface="Rokkitt"/>
                <a:ea typeface="Rokkitt"/>
                <a:cs typeface="Rokkitt"/>
                <a:sym typeface="Rokkitt"/>
              </a:defRPr>
            </a:lvl2pPr>
            <a:lvl3pPr lvl="2" algn="ctr">
              <a:spcBef>
                <a:spcPts val="0"/>
              </a:spcBef>
              <a:spcAft>
                <a:spcPts val="0"/>
              </a:spcAft>
              <a:buClr>
                <a:srgbClr val="434343"/>
              </a:buClr>
              <a:buSzPts val="3500"/>
              <a:buFont typeface="Rokkitt"/>
              <a:buNone/>
              <a:defRPr sz="3500" b="1">
                <a:solidFill>
                  <a:srgbClr val="434343"/>
                </a:solidFill>
                <a:latin typeface="Rokkitt"/>
                <a:ea typeface="Rokkitt"/>
                <a:cs typeface="Rokkitt"/>
                <a:sym typeface="Rokkitt"/>
              </a:defRPr>
            </a:lvl3pPr>
            <a:lvl4pPr lvl="3" algn="ctr">
              <a:spcBef>
                <a:spcPts val="0"/>
              </a:spcBef>
              <a:spcAft>
                <a:spcPts val="0"/>
              </a:spcAft>
              <a:buClr>
                <a:srgbClr val="434343"/>
              </a:buClr>
              <a:buSzPts val="3500"/>
              <a:buFont typeface="Rokkitt"/>
              <a:buNone/>
              <a:defRPr sz="3500" b="1">
                <a:solidFill>
                  <a:srgbClr val="434343"/>
                </a:solidFill>
                <a:latin typeface="Rokkitt"/>
                <a:ea typeface="Rokkitt"/>
                <a:cs typeface="Rokkitt"/>
                <a:sym typeface="Rokkitt"/>
              </a:defRPr>
            </a:lvl4pPr>
            <a:lvl5pPr lvl="4" algn="ctr">
              <a:spcBef>
                <a:spcPts val="0"/>
              </a:spcBef>
              <a:spcAft>
                <a:spcPts val="0"/>
              </a:spcAft>
              <a:buClr>
                <a:srgbClr val="434343"/>
              </a:buClr>
              <a:buSzPts val="3500"/>
              <a:buFont typeface="Rokkitt"/>
              <a:buNone/>
              <a:defRPr sz="3500" b="1">
                <a:solidFill>
                  <a:srgbClr val="434343"/>
                </a:solidFill>
                <a:latin typeface="Rokkitt"/>
                <a:ea typeface="Rokkitt"/>
                <a:cs typeface="Rokkitt"/>
                <a:sym typeface="Rokkitt"/>
              </a:defRPr>
            </a:lvl5pPr>
            <a:lvl6pPr lvl="5" algn="ctr">
              <a:spcBef>
                <a:spcPts val="0"/>
              </a:spcBef>
              <a:spcAft>
                <a:spcPts val="0"/>
              </a:spcAft>
              <a:buClr>
                <a:srgbClr val="434343"/>
              </a:buClr>
              <a:buSzPts val="3500"/>
              <a:buFont typeface="Rokkitt"/>
              <a:buNone/>
              <a:defRPr sz="3500" b="1">
                <a:solidFill>
                  <a:srgbClr val="434343"/>
                </a:solidFill>
                <a:latin typeface="Rokkitt"/>
                <a:ea typeface="Rokkitt"/>
                <a:cs typeface="Rokkitt"/>
                <a:sym typeface="Rokkitt"/>
              </a:defRPr>
            </a:lvl6pPr>
            <a:lvl7pPr lvl="6" algn="ctr">
              <a:spcBef>
                <a:spcPts val="0"/>
              </a:spcBef>
              <a:spcAft>
                <a:spcPts val="0"/>
              </a:spcAft>
              <a:buClr>
                <a:srgbClr val="434343"/>
              </a:buClr>
              <a:buSzPts val="3500"/>
              <a:buFont typeface="Rokkitt"/>
              <a:buNone/>
              <a:defRPr sz="3500" b="1">
                <a:solidFill>
                  <a:srgbClr val="434343"/>
                </a:solidFill>
                <a:latin typeface="Rokkitt"/>
                <a:ea typeface="Rokkitt"/>
                <a:cs typeface="Rokkitt"/>
                <a:sym typeface="Rokkitt"/>
              </a:defRPr>
            </a:lvl7pPr>
            <a:lvl8pPr lvl="7" algn="ctr">
              <a:spcBef>
                <a:spcPts val="0"/>
              </a:spcBef>
              <a:spcAft>
                <a:spcPts val="0"/>
              </a:spcAft>
              <a:buClr>
                <a:srgbClr val="434343"/>
              </a:buClr>
              <a:buSzPts val="3500"/>
              <a:buFont typeface="Rokkitt"/>
              <a:buNone/>
              <a:defRPr sz="3500" b="1">
                <a:solidFill>
                  <a:srgbClr val="434343"/>
                </a:solidFill>
                <a:latin typeface="Rokkitt"/>
                <a:ea typeface="Rokkitt"/>
                <a:cs typeface="Rokkitt"/>
                <a:sym typeface="Rokkitt"/>
              </a:defRPr>
            </a:lvl8pPr>
            <a:lvl9pPr lvl="8" algn="ctr">
              <a:spcBef>
                <a:spcPts val="0"/>
              </a:spcBef>
              <a:spcAft>
                <a:spcPts val="0"/>
              </a:spcAft>
              <a:buClr>
                <a:srgbClr val="434343"/>
              </a:buClr>
              <a:buSzPts val="3500"/>
              <a:buFont typeface="Rokkitt"/>
              <a:buNone/>
              <a:defRPr sz="3500" b="1">
                <a:solidFill>
                  <a:srgbClr val="434343"/>
                </a:solidFill>
                <a:latin typeface="Rokkitt"/>
                <a:ea typeface="Rokkitt"/>
                <a:cs typeface="Rokkitt"/>
                <a:sym typeface="Rokkitt"/>
              </a:defRPr>
            </a:lvl9pPr>
          </a:lstStyle>
          <a:p>
            <a:endParaRPr/>
          </a:p>
        </p:txBody>
      </p:sp>
      <p:sp>
        <p:nvSpPr>
          <p:cNvPr id="7" name="Google Shape;7;p1"/>
          <p:cNvSpPr txBox="1">
            <a:spLocks noGrp="1"/>
          </p:cNvSpPr>
          <p:nvPr>
            <p:ph type="body" idx="1"/>
          </p:nvPr>
        </p:nvSpPr>
        <p:spPr>
          <a:xfrm>
            <a:off x="1763750" y="3802106"/>
            <a:ext cx="18872126" cy="7390227"/>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rgbClr val="434343"/>
              </a:buClr>
              <a:buSzPts val="1600"/>
              <a:buFont typeface="Arimo"/>
              <a:buChar char="●"/>
              <a:defRPr sz="1600">
                <a:solidFill>
                  <a:srgbClr val="434343"/>
                </a:solidFill>
                <a:latin typeface="Arimo"/>
                <a:ea typeface="Arimo"/>
                <a:cs typeface="Arimo"/>
                <a:sym typeface="Arimo"/>
              </a:defRPr>
            </a:lvl1pPr>
            <a:lvl2pPr marL="914400" lvl="1" indent="-330200">
              <a:lnSpc>
                <a:spcPct val="100000"/>
              </a:lnSpc>
              <a:spcBef>
                <a:spcPts val="0"/>
              </a:spcBef>
              <a:spcAft>
                <a:spcPts val="0"/>
              </a:spcAft>
              <a:buClr>
                <a:srgbClr val="434343"/>
              </a:buClr>
              <a:buSzPts val="1600"/>
              <a:buFont typeface="Arimo"/>
              <a:buChar char="○"/>
              <a:defRPr sz="1600">
                <a:solidFill>
                  <a:srgbClr val="434343"/>
                </a:solidFill>
                <a:latin typeface="Arimo"/>
                <a:ea typeface="Arimo"/>
                <a:cs typeface="Arimo"/>
                <a:sym typeface="Arimo"/>
              </a:defRPr>
            </a:lvl2pPr>
            <a:lvl3pPr marL="1371600" lvl="2" indent="-330200">
              <a:lnSpc>
                <a:spcPct val="100000"/>
              </a:lnSpc>
              <a:spcBef>
                <a:spcPts val="0"/>
              </a:spcBef>
              <a:spcAft>
                <a:spcPts val="0"/>
              </a:spcAft>
              <a:buClr>
                <a:srgbClr val="434343"/>
              </a:buClr>
              <a:buSzPts val="1600"/>
              <a:buFont typeface="Arimo"/>
              <a:buChar char="■"/>
              <a:defRPr sz="1600">
                <a:solidFill>
                  <a:srgbClr val="434343"/>
                </a:solidFill>
                <a:latin typeface="Arimo"/>
                <a:ea typeface="Arimo"/>
                <a:cs typeface="Arimo"/>
                <a:sym typeface="Arimo"/>
              </a:defRPr>
            </a:lvl3pPr>
            <a:lvl4pPr marL="1828800" lvl="3" indent="-330200">
              <a:lnSpc>
                <a:spcPct val="100000"/>
              </a:lnSpc>
              <a:spcBef>
                <a:spcPts val="0"/>
              </a:spcBef>
              <a:spcAft>
                <a:spcPts val="0"/>
              </a:spcAft>
              <a:buClr>
                <a:srgbClr val="434343"/>
              </a:buClr>
              <a:buSzPts val="1600"/>
              <a:buFont typeface="Arimo"/>
              <a:buChar char="●"/>
              <a:defRPr sz="1600">
                <a:solidFill>
                  <a:srgbClr val="434343"/>
                </a:solidFill>
                <a:latin typeface="Arimo"/>
                <a:ea typeface="Arimo"/>
                <a:cs typeface="Arimo"/>
                <a:sym typeface="Arimo"/>
              </a:defRPr>
            </a:lvl4pPr>
            <a:lvl5pPr marL="2286000" lvl="4" indent="-330200">
              <a:lnSpc>
                <a:spcPct val="100000"/>
              </a:lnSpc>
              <a:spcBef>
                <a:spcPts val="0"/>
              </a:spcBef>
              <a:spcAft>
                <a:spcPts val="0"/>
              </a:spcAft>
              <a:buClr>
                <a:srgbClr val="434343"/>
              </a:buClr>
              <a:buSzPts val="1600"/>
              <a:buFont typeface="Arimo"/>
              <a:buChar char="○"/>
              <a:defRPr sz="1600">
                <a:solidFill>
                  <a:srgbClr val="434343"/>
                </a:solidFill>
                <a:latin typeface="Arimo"/>
                <a:ea typeface="Arimo"/>
                <a:cs typeface="Arimo"/>
                <a:sym typeface="Arimo"/>
              </a:defRPr>
            </a:lvl5pPr>
            <a:lvl6pPr marL="2743200" lvl="5" indent="-330200">
              <a:lnSpc>
                <a:spcPct val="100000"/>
              </a:lnSpc>
              <a:spcBef>
                <a:spcPts val="0"/>
              </a:spcBef>
              <a:spcAft>
                <a:spcPts val="0"/>
              </a:spcAft>
              <a:buClr>
                <a:srgbClr val="434343"/>
              </a:buClr>
              <a:buSzPts val="1600"/>
              <a:buFont typeface="Arimo"/>
              <a:buChar char="■"/>
              <a:defRPr sz="1600">
                <a:solidFill>
                  <a:srgbClr val="434343"/>
                </a:solidFill>
                <a:latin typeface="Arimo"/>
                <a:ea typeface="Arimo"/>
                <a:cs typeface="Arimo"/>
                <a:sym typeface="Arimo"/>
              </a:defRPr>
            </a:lvl6pPr>
            <a:lvl7pPr marL="3200400" lvl="6" indent="-330200">
              <a:lnSpc>
                <a:spcPct val="100000"/>
              </a:lnSpc>
              <a:spcBef>
                <a:spcPts val="0"/>
              </a:spcBef>
              <a:spcAft>
                <a:spcPts val="0"/>
              </a:spcAft>
              <a:buClr>
                <a:srgbClr val="434343"/>
              </a:buClr>
              <a:buSzPts val="1600"/>
              <a:buFont typeface="Arimo"/>
              <a:buChar char="●"/>
              <a:defRPr sz="1600">
                <a:solidFill>
                  <a:srgbClr val="434343"/>
                </a:solidFill>
                <a:latin typeface="Arimo"/>
                <a:ea typeface="Arimo"/>
                <a:cs typeface="Arimo"/>
                <a:sym typeface="Arimo"/>
              </a:defRPr>
            </a:lvl7pPr>
            <a:lvl8pPr marL="3657600" lvl="7" indent="-330200">
              <a:lnSpc>
                <a:spcPct val="100000"/>
              </a:lnSpc>
              <a:spcBef>
                <a:spcPts val="0"/>
              </a:spcBef>
              <a:spcAft>
                <a:spcPts val="0"/>
              </a:spcAft>
              <a:buClr>
                <a:srgbClr val="434343"/>
              </a:buClr>
              <a:buSzPts val="1600"/>
              <a:buFont typeface="Arimo"/>
              <a:buChar char="○"/>
              <a:defRPr sz="1600">
                <a:solidFill>
                  <a:srgbClr val="434343"/>
                </a:solidFill>
                <a:latin typeface="Arimo"/>
                <a:ea typeface="Arimo"/>
                <a:cs typeface="Arimo"/>
                <a:sym typeface="Arimo"/>
              </a:defRPr>
            </a:lvl8pPr>
            <a:lvl9pPr marL="4114800" lvl="8" indent="-330200">
              <a:lnSpc>
                <a:spcPct val="100000"/>
              </a:lnSpc>
              <a:spcBef>
                <a:spcPts val="0"/>
              </a:spcBef>
              <a:spcAft>
                <a:spcPts val="0"/>
              </a:spcAft>
              <a:buClr>
                <a:srgbClr val="434343"/>
              </a:buClr>
              <a:buSzPts val="1600"/>
              <a:buFont typeface="Arimo"/>
              <a:buChar char="■"/>
              <a:defRPr sz="1600">
                <a:solidFill>
                  <a:srgbClr val="434343"/>
                </a:solidFill>
                <a:latin typeface="Arimo"/>
                <a:ea typeface="Arimo"/>
                <a:cs typeface="Arimo"/>
                <a:sym typeface="Arimo"/>
              </a:defRPr>
            </a:lvl9pPr>
          </a:lstStyle>
          <a:p>
            <a:endParaRPr/>
          </a:p>
        </p:txBody>
      </p:sp>
    </p:spTree>
    <p:extLst>
      <p:ext uri="{BB962C8B-B14F-4D97-AF65-F5344CB8AC3E}">
        <p14:creationId xmlns:p14="http://schemas.microsoft.com/office/powerpoint/2010/main" val="254601593"/>
      </p:ext>
    </p:extLst>
  </p:cSld>
  <p:clrMap bg1="lt1" tx1="dk1" bg2="dk2" tx2="lt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2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png"/><Relationship Id="rId7"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1.png"/><Relationship Id="rId5" Type="http://schemas.microsoft.com/office/2007/relationships/hdphoto" Target="../media/hdphoto5.wdp"/><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 Id="rId9"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9.png"/><Relationship Id="rId11" Type="http://schemas.microsoft.com/office/2007/relationships/hdphoto" Target="../media/hdphoto9.wdp"/><Relationship Id="rId5" Type="http://schemas.openxmlformats.org/officeDocument/2006/relationships/image" Target="../media/image98.jpe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4000"/>
          </a:stretch>
        </a:blipFill>
        <a:effectLst/>
      </p:bgPr>
    </p:bg>
    <p:spTree>
      <p:nvGrpSpPr>
        <p:cNvPr id="1" name=""/>
        <p:cNvGrpSpPr/>
        <p:nvPr/>
      </p:nvGrpSpPr>
      <p:grpSpPr>
        <a:xfrm>
          <a:off x="0" y="0"/>
          <a:ext cx="0" cy="0"/>
          <a:chOff x="0" y="0"/>
          <a:chExt cx="0" cy="0"/>
        </a:xfrm>
      </p:grpSpPr>
      <p:sp>
        <p:nvSpPr>
          <p:cNvPr id="7" name="Rectangle 6"/>
          <p:cNvSpPr/>
          <p:nvPr/>
        </p:nvSpPr>
        <p:spPr>
          <a:xfrm>
            <a:off x="2237014" y="4230935"/>
            <a:ext cx="12230100" cy="3426323"/>
          </a:xfrm>
          <a:prstGeom prst="rect">
            <a:avLst/>
          </a:prstGeom>
        </p:spPr>
        <p:txBody>
          <a:bodyPr wrap="square">
            <a:spAutoFit/>
          </a:bodyPr>
          <a:lstStyle/>
          <a:p>
            <a:pPr algn="ctr" defTabSz="2240070">
              <a:spcBef>
                <a:spcPts val="600"/>
              </a:spcBef>
              <a:spcAft>
                <a:spcPts val="600"/>
              </a:spcAft>
              <a:buClr>
                <a:srgbClr val="000000"/>
              </a:buClr>
            </a:pPr>
            <a:r>
              <a:rPr lang="en-US" sz="5878" b="1" kern="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TUYÊN TRUYỀN VỀ TIỆN ÍCH ỨNG DỤNG VNEID</a:t>
            </a:r>
            <a:endParaRPr lang="vi-VN" sz="5000" b="1" kern="0">
              <a:solidFill>
                <a:srgbClr val="FFFFFF"/>
              </a:solidFill>
              <a:latin typeface="Times New Roman" panose="02020603050405020304" pitchFamily="18" charset="0"/>
              <a:cs typeface="Times New Roman" panose="02020603050405020304" pitchFamily="18" charset="0"/>
              <a:sym typeface="Arial"/>
            </a:endParaRPr>
          </a:p>
          <a:p>
            <a:pPr algn="ctr" defTabSz="2240070">
              <a:buClr>
                <a:srgbClr val="000000"/>
              </a:buClr>
            </a:pPr>
            <a:endParaRPr lang="vi-VN" sz="5000" b="1" kern="0">
              <a:solidFill>
                <a:srgbClr val="FFFFFF"/>
              </a:solidFill>
              <a:latin typeface="Times New Roman" panose="02020603050405020304" pitchFamily="18" charset="0"/>
              <a:cs typeface="Times New Roman" panose="02020603050405020304" pitchFamily="18" charset="0"/>
              <a:sym typeface="Arial"/>
            </a:endParaRPr>
          </a:p>
          <a:p>
            <a:pPr algn="ctr" defTabSz="2240070">
              <a:buClr>
                <a:srgbClr val="000000"/>
              </a:buClr>
            </a:pPr>
            <a:endParaRPr lang="vi-VN" sz="4409" b="1" kern="0">
              <a:solidFill>
                <a:srgbClr val="FFFFFF"/>
              </a:solidFill>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 xmlns:a16="http://schemas.microsoft.com/office/drawing/2014/main" id="{A23B6B40-6B4C-4591-A695-6FBCEB6B6A05}"/>
              </a:ext>
            </a:extLst>
          </p:cNvPr>
          <p:cNvSpPr txBox="1"/>
          <p:nvPr/>
        </p:nvSpPr>
        <p:spPr>
          <a:xfrm>
            <a:off x="11506880" y="10009415"/>
            <a:ext cx="10892745" cy="1323439"/>
          </a:xfrm>
          <a:prstGeom prst="rect">
            <a:avLst/>
          </a:prstGeom>
          <a:noFill/>
        </p:spPr>
        <p:txBody>
          <a:bodyPr wrap="square" rtlCol="0">
            <a:spAutoFit/>
          </a:bodyPr>
          <a:lstStyle/>
          <a:p>
            <a:r>
              <a:rPr lang="en-US" sz="4000" i="1" err="1">
                <a:solidFill>
                  <a:schemeClr val="bg1"/>
                </a:solidFill>
              </a:rPr>
              <a:t>Trình</a:t>
            </a:r>
            <a:r>
              <a:rPr lang="en-US" sz="4000" i="1">
                <a:solidFill>
                  <a:schemeClr val="bg1"/>
                </a:solidFill>
              </a:rPr>
              <a:t> </a:t>
            </a:r>
            <a:r>
              <a:rPr lang="en-US" sz="4000" i="1" err="1">
                <a:solidFill>
                  <a:schemeClr val="bg1"/>
                </a:solidFill>
              </a:rPr>
              <a:t>bày</a:t>
            </a:r>
            <a:r>
              <a:rPr lang="en-US" sz="4000" i="1" smtClean="0">
                <a:solidFill>
                  <a:schemeClr val="bg1"/>
                </a:solidFill>
              </a:rPr>
              <a:t>: Phòng CSQLHC về TTXH </a:t>
            </a:r>
          </a:p>
          <a:p>
            <a:r>
              <a:rPr lang="en-US" sz="4000" i="1" smtClean="0">
                <a:solidFill>
                  <a:schemeClr val="bg1"/>
                </a:solidFill>
              </a:rPr>
              <a:t>                  Công an tỉnh Quảng Ngãi</a:t>
            </a:r>
            <a:endParaRPr lang="en-US" sz="4000" i="1">
              <a:solidFill>
                <a:schemeClr val="bg1"/>
              </a:solidFill>
            </a:endParaRPr>
          </a:p>
        </p:txBody>
      </p:sp>
      <p:pic>
        <p:nvPicPr>
          <p:cNvPr id="4" name="Picture 3">
            <a:extLst>
              <a:ext uri="{FF2B5EF4-FFF2-40B4-BE49-F238E27FC236}">
                <a16:creationId xmlns="" xmlns:a16="http://schemas.microsoft.com/office/drawing/2014/main" id="{463D6F15-7F4D-41FD-BA20-268665D6E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7350" y="0"/>
            <a:ext cx="1202511" cy="1260230"/>
          </a:xfrm>
          <a:prstGeom prst="rect">
            <a:avLst/>
          </a:prstGeom>
        </p:spPr>
      </p:pic>
    </p:spTree>
    <p:extLst>
      <p:ext uri="{BB962C8B-B14F-4D97-AF65-F5344CB8AC3E}">
        <p14:creationId xmlns:p14="http://schemas.microsoft.com/office/powerpoint/2010/main" val="2112910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101"/>
            <a:ext cx="22399625" cy="140013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6"/>
          </a:p>
        </p:txBody>
      </p:sp>
      <p:sp>
        <p:nvSpPr>
          <p:cNvPr id="12" name="TextBox 11"/>
          <p:cNvSpPr txBox="1"/>
          <p:nvPr/>
        </p:nvSpPr>
        <p:spPr>
          <a:xfrm>
            <a:off x="619070" y="360893"/>
            <a:ext cx="15082249" cy="1015663"/>
          </a:xfrm>
          <a:prstGeom prst="rect">
            <a:avLst/>
          </a:prstGeom>
          <a:noFill/>
        </p:spPr>
        <p:txBody>
          <a:bodyPr wrap="square" rtlCol="0">
            <a:spAutoFit/>
          </a:bodyPr>
          <a:lstStyle/>
          <a:p>
            <a:r>
              <a:rPr lang="en-US" sz="6000" b="1">
                <a:solidFill>
                  <a:schemeClr val="bg1"/>
                </a:solidFill>
              </a:rPr>
              <a:t>CHECK-IN TÀU BAY NỘI ĐỊA</a:t>
            </a:r>
            <a:endParaRPr lang="en-US" sz="6000" b="1" dirty="0">
              <a:solidFill>
                <a:schemeClr val="bg1"/>
              </a:solidFill>
            </a:endParaRPr>
          </a:p>
        </p:txBody>
      </p:sp>
      <p:sp>
        <p:nvSpPr>
          <p:cNvPr id="2" name="TextBox 1"/>
          <p:cNvSpPr txBox="1"/>
          <p:nvPr/>
        </p:nvSpPr>
        <p:spPr>
          <a:xfrm>
            <a:off x="619071" y="4441669"/>
            <a:ext cx="5801644" cy="4524315"/>
          </a:xfrm>
          <a:prstGeom prst="rect">
            <a:avLst/>
          </a:prstGeom>
          <a:noFill/>
        </p:spPr>
        <p:txBody>
          <a:bodyPr wrap="square" rtlCol="0">
            <a:spAutoFit/>
          </a:bodyPr>
          <a:lstStyle/>
          <a:p>
            <a:pPr algn="just"/>
            <a:r>
              <a:rPr lang="en-US" sz="4800" b="1" dirty="0">
                <a:solidFill>
                  <a:srgbClr val="FF0000"/>
                </a:solidFill>
                <a:latin typeface="Times New Roman" panose="02020603050405020304" pitchFamily="18" charset="0"/>
                <a:cs typeface="Times New Roman" panose="02020603050405020304" pitchFamily="18" charset="0"/>
              </a:rPr>
              <a:t>NGƯỜI DÂN CHỈ CẦN XUẤT TRÌNH TRỰC TIẾP CĂN CƯỚC ĐIỆN TỬ TRÊN VNEID KHI QUA SÂN BAY</a:t>
            </a:r>
          </a:p>
        </p:txBody>
      </p:sp>
      <p:sp>
        <p:nvSpPr>
          <p:cNvPr id="3" name="Slide Number Placeholder 2"/>
          <p:cNvSpPr>
            <a:spLocks noGrp="1"/>
          </p:cNvSpPr>
          <p:nvPr>
            <p:ph type="sldNum" sz="quarter" idx="12"/>
          </p:nvPr>
        </p:nvSpPr>
        <p:spPr/>
        <p:txBody>
          <a:bodyPr/>
          <a:lstStyle/>
          <a:p>
            <a:endParaRPr lang="en-US"/>
          </a:p>
        </p:txBody>
      </p:sp>
      <p:pic>
        <p:nvPicPr>
          <p:cNvPr id="2050" name="Picture 2" descr="https://lh7-us.googleusercontent.com/Rbf_M8gi8OGm0R0L_wscqc3m7FZsrnvNh4NHPx4gP9C0YMqpBuqr_JLzwt7e9M6h3uNHPKXvGbxeKkwzVBBcfFOL4iguOefnG1z9sCHlTlaK-K8y9XUzCFf4iPX7QtbWCoiROahP400OKzMnjfglyw=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376" y="3880163"/>
            <a:ext cx="15082249" cy="846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226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101"/>
            <a:ext cx="22399625" cy="140013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6"/>
          </a:p>
        </p:txBody>
      </p:sp>
      <p:sp>
        <p:nvSpPr>
          <p:cNvPr id="12" name="TextBox 11"/>
          <p:cNvSpPr txBox="1"/>
          <p:nvPr/>
        </p:nvSpPr>
        <p:spPr>
          <a:xfrm>
            <a:off x="619071" y="360892"/>
            <a:ext cx="16883148" cy="830997"/>
          </a:xfrm>
          <a:prstGeom prst="rect">
            <a:avLst/>
          </a:prstGeom>
          <a:noFill/>
        </p:spPr>
        <p:txBody>
          <a:bodyPr wrap="none" rtlCol="0">
            <a:spAutoFit/>
          </a:bodyPr>
          <a:lstStyle/>
          <a:p>
            <a:r>
              <a:rPr lang="en-US" sz="4800" b="1">
                <a:solidFill>
                  <a:schemeClr val="bg1"/>
                </a:solidFill>
              </a:rPr>
              <a:t>CHECKIN </a:t>
            </a:r>
            <a:r>
              <a:rPr lang="en-US" sz="4800" b="1" dirty="0">
                <a:solidFill>
                  <a:schemeClr val="bg1"/>
                </a:solidFill>
              </a:rPr>
              <a:t>TỰ ĐỘNG TOÀN TRÌNH QUA CỬA TỰ ĐỘNG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732" y="1761027"/>
            <a:ext cx="15339490" cy="10841801"/>
          </a:xfrm>
          <a:prstGeom prst="rect">
            <a:avLst/>
          </a:prstGeom>
          <a:ln>
            <a:solidFill>
              <a:schemeClr val="tx2"/>
            </a:solidFill>
          </a:ln>
        </p:spPr>
      </p:pic>
      <p:sp>
        <p:nvSpPr>
          <p:cNvPr id="5" name="TextBox 4"/>
          <p:cNvSpPr txBox="1"/>
          <p:nvPr/>
        </p:nvSpPr>
        <p:spPr>
          <a:xfrm>
            <a:off x="619071" y="4171716"/>
            <a:ext cx="5489900" cy="4832092"/>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TRIỂN KHAI TÍCH HỢP XÁC THỰC DANH TÍNH TẠI CỔNG KIỂM SOÁT TỰ ĐỘNG SỬ DỤNG VNEID KHI ĐẾN SÂN BAY</a:t>
            </a:r>
          </a:p>
        </p:txBody>
      </p:sp>
    </p:spTree>
    <p:extLst>
      <p:ext uri="{BB962C8B-B14F-4D97-AF65-F5344CB8AC3E}">
        <p14:creationId xmlns:p14="http://schemas.microsoft.com/office/powerpoint/2010/main" val="794557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101"/>
            <a:ext cx="22399625" cy="140013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TextBox 11"/>
          <p:cNvSpPr txBox="1"/>
          <p:nvPr/>
        </p:nvSpPr>
        <p:spPr>
          <a:xfrm>
            <a:off x="1440390" y="332010"/>
            <a:ext cx="18191174" cy="830997"/>
          </a:xfrm>
          <a:prstGeom prst="rect">
            <a:avLst/>
          </a:prstGeom>
          <a:noFill/>
        </p:spPr>
        <p:txBody>
          <a:bodyPr wrap="square" rtlCol="0">
            <a:spAutoFit/>
          </a:bodyPr>
          <a:lstStyle/>
          <a:p>
            <a:r>
              <a:rPr lang="en-US" sz="4800" b="1">
                <a:solidFill>
                  <a:schemeClr val="bg1"/>
                </a:solidFill>
              </a:rPr>
              <a:t>TÍCH </a:t>
            </a:r>
            <a:r>
              <a:rPr lang="en-US" sz="4800" b="1" dirty="0">
                <a:solidFill>
                  <a:schemeClr val="bg1"/>
                </a:solidFill>
              </a:rPr>
              <a:t>HỢP ĐĂNG KÝ XE – GIẤY PHÉP LÁI XE TRỰC TUYẾN</a:t>
            </a:r>
          </a:p>
        </p:txBody>
      </p:sp>
      <p:graphicFrame>
        <p:nvGraphicFramePr>
          <p:cNvPr id="5" name="Object 4"/>
          <p:cNvGraphicFramePr>
            <a:graphicFrameLocks noChangeAspect="1"/>
          </p:cNvGraphicFramePr>
          <p:nvPr/>
        </p:nvGraphicFramePr>
        <p:xfrm>
          <a:off x="3620284" y="1732146"/>
          <a:ext cx="4724789" cy="9553142"/>
        </p:xfrm>
        <a:graphic>
          <a:graphicData uri="http://schemas.openxmlformats.org/presentationml/2006/ole">
            <mc:AlternateContent xmlns:mc="http://schemas.openxmlformats.org/markup-compatibility/2006">
              <mc:Choice xmlns:v="urn:schemas-microsoft-com:vml" Requires="v">
                <p:oleObj spid="_x0000_s1040" name="Bitmap Image" r:id="rId4" imgW="4396680" imgH="8900280" progId="Paint.Picture">
                  <p:embed/>
                </p:oleObj>
              </mc:Choice>
              <mc:Fallback>
                <p:oleObj name="Bitmap Image" r:id="rId4" imgW="4396680" imgH="8900280" progId="Paint.Picture">
                  <p:embed/>
                  <p:pic>
                    <p:nvPicPr>
                      <p:cNvPr id="5" name="Object 4"/>
                      <p:cNvPicPr/>
                      <p:nvPr/>
                    </p:nvPicPr>
                    <p:blipFill>
                      <a:blip r:embed="rId5"/>
                      <a:stretch>
                        <a:fillRect/>
                      </a:stretch>
                    </p:blipFill>
                    <p:spPr>
                      <a:xfrm>
                        <a:off x="3620284" y="1732146"/>
                        <a:ext cx="4724789" cy="9553142"/>
                      </a:xfrm>
                      <a:prstGeom prst="rect">
                        <a:avLst/>
                      </a:prstGeom>
                      <a:ln w="38100">
                        <a:solidFill>
                          <a:schemeClr val="tx2"/>
                        </a:solidFill>
                      </a:ln>
                    </p:spPr>
                  </p:pic>
                </p:oleObj>
              </mc:Fallback>
            </mc:AlternateContent>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08833" y="1732147"/>
            <a:ext cx="4994765" cy="96747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10"/>
          <p:cNvSpPr txBox="1"/>
          <p:nvPr/>
        </p:nvSpPr>
        <p:spPr>
          <a:xfrm>
            <a:off x="2399264" y="11457833"/>
            <a:ext cx="7425376" cy="1754326"/>
          </a:xfrm>
          <a:prstGeom prst="rect">
            <a:avLst/>
          </a:prstGeom>
          <a:noFill/>
        </p:spPr>
        <p:txBody>
          <a:bodyPr wrap="square" rtlCol="0">
            <a:spAutoFit/>
          </a:bodyPr>
          <a:lstStyle/>
          <a:p>
            <a:pPr algn="ctr"/>
            <a:r>
              <a:rPr lang="en-US" sz="3600" dirty="0" err="1"/>
              <a:t>VNeID</a:t>
            </a:r>
            <a:r>
              <a:rPr lang="en-US" sz="3600" dirty="0"/>
              <a:t> </a:t>
            </a:r>
            <a:r>
              <a:rPr lang="en-US" sz="3600" dirty="0" err="1"/>
              <a:t>cho</a:t>
            </a:r>
            <a:r>
              <a:rPr lang="en-US" sz="3600" dirty="0"/>
              <a:t> </a:t>
            </a:r>
            <a:r>
              <a:rPr lang="en-US" sz="3600" dirty="0" err="1"/>
              <a:t>phép</a:t>
            </a:r>
            <a:r>
              <a:rPr lang="en-US" sz="3600" dirty="0"/>
              <a:t> </a:t>
            </a:r>
            <a:r>
              <a:rPr lang="en-US" sz="3600" dirty="0" err="1"/>
              <a:t>công</a:t>
            </a:r>
            <a:r>
              <a:rPr lang="en-US" sz="3600" dirty="0"/>
              <a:t> </a:t>
            </a:r>
            <a:r>
              <a:rPr lang="en-US" sz="3600" dirty="0" err="1"/>
              <a:t>dân</a:t>
            </a:r>
            <a:r>
              <a:rPr lang="en-US" sz="3600" dirty="0"/>
              <a:t> </a:t>
            </a:r>
            <a:r>
              <a:rPr lang="en-US" sz="3600" dirty="0" err="1"/>
              <a:t>tích</a:t>
            </a:r>
            <a:r>
              <a:rPr lang="en-US" sz="3600" dirty="0"/>
              <a:t> hợp Giấy </a:t>
            </a:r>
            <a:r>
              <a:rPr lang="en-US" sz="3600" dirty="0" err="1"/>
              <a:t>phép</a:t>
            </a:r>
            <a:r>
              <a:rPr lang="en-US" sz="3600" dirty="0"/>
              <a:t> </a:t>
            </a:r>
            <a:r>
              <a:rPr lang="en-US" sz="3600" dirty="0" err="1"/>
              <a:t>lái</a:t>
            </a:r>
            <a:r>
              <a:rPr lang="en-US" sz="3600" dirty="0"/>
              <a:t> </a:t>
            </a:r>
            <a:r>
              <a:rPr lang="en-US" sz="3600" dirty="0" err="1"/>
              <a:t>xe</a:t>
            </a:r>
            <a:r>
              <a:rPr lang="en-US" sz="3600" dirty="0"/>
              <a:t>, Đăng ký </a:t>
            </a:r>
            <a:r>
              <a:rPr lang="en-US" sz="3600" dirty="0" err="1"/>
              <a:t>xe</a:t>
            </a:r>
            <a:r>
              <a:rPr lang="en-US" sz="3600" dirty="0"/>
              <a:t> </a:t>
            </a:r>
            <a:r>
              <a:rPr lang="en-US" sz="3600" dirty="0" err="1"/>
              <a:t>trực</a:t>
            </a:r>
            <a:r>
              <a:rPr lang="en-US" sz="3600" dirty="0"/>
              <a:t> </a:t>
            </a:r>
            <a:r>
              <a:rPr lang="en-US" sz="3600" dirty="0" err="1"/>
              <a:t>tuyến</a:t>
            </a:r>
            <a:endParaRPr lang="en-US" sz="3600" dirty="0"/>
          </a:p>
        </p:txBody>
      </p:sp>
      <p:sp>
        <p:nvSpPr>
          <p:cNvPr id="13" name="TextBox 12"/>
          <p:cNvSpPr txBox="1"/>
          <p:nvPr/>
        </p:nvSpPr>
        <p:spPr>
          <a:xfrm>
            <a:off x="12206188" y="11406847"/>
            <a:ext cx="7425376" cy="1200329"/>
          </a:xfrm>
          <a:prstGeom prst="rect">
            <a:avLst/>
          </a:prstGeom>
          <a:noFill/>
        </p:spPr>
        <p:txBody>
          <a:bodyPr wrap="square" rtlCol="0">
            <a:spAutoFit/>
          </a:bodyPr>
          <a:lstStyle/>
          <a:p>
            <a:pPr algn="ctr"/>
            <a:r>
              <a:rPr lang="en-US" sz="3600" dirty="0" err="1"/>
              <a:t>VNeID</a:t>
            </a:r>
            <a:r>
              <a:rPr lang="en-US" sz="3600" dirty="0"/>
              <a:t> </a:t>
            </a:r>
            <a:r>
              <a:rPr lang="en-US" sz="3600" dirty="0" err="1"/>
              <a:t>cho</a:t>
            </a:r>
            <a:r>
              <a:rPr lang="en-US" sz="3600" dirty="0"/>
              <a:t> </a:t>
            </a:r>
            <a:r>
              <a:rPr lang="en-US" sz="3600" dirty="0" err="1"/>
              <a:t>phép</a:t>
            </a:r>
            <a:r>
              <a:rPr lang="en-US" sz="3600" dirty="0"/>
              <a:t> </a:t>
            </a:r>
            <a:r>
              <a:rPr lang="en-US" sz="3600" dirty="0" err="1"/>
              <a:t>công</a:t>
            </a:r>
            <a:r>
              <a:rPr lang="en-US" sz="3600" dirty="0"/>
              <a:t> </a:t>
            </a:r>
            <a:r>
              <a:rPr lang="en-US" sz="3600" dirty="0" err="1"/>
              <a:t>dân</a:t>
            </a:r>
            <a:r>
              <a:rPr lang="en-US" sz="3600" dirty="0"/>
              <a:t> </a:t>
            </a:r>
            <a:r>
              <a:rPr lang="en-US" sz="3600" dirty="0" err="1"/>
              <a:t>xuất</a:t>
            </a:r>
            <a:r>
              <a:rPr lang="en-US" sz="3600" dirty="0"/>
              <a:t> </a:t>
            </a:r>
            <a:r>
              <a:rPr lang="en-US" sz="3600" dirty="0" err="1"/>
              <a:t>trình</a:t>
            </a:r>
            <a:r>
              <a:rPr lang="en-US" sz="3600" dirty="0"/>
              <a:t> các </a:t>
            </a:r>
            <a:r>
              <a:rPr lang="en-US" sz="3600" dirty="0" err="1"/>
              <a:t>loại</a:t>
            </a:r>
            <a:r>
              <a:rPr lang="en-US" sz="3600" dirty="0"/>
              <a:t> giấy </a:t>
            </a:r>
            <a:r>
              <a:rPr lang="en-US" sz="3600" dirty="0" err="1"/>
              <a:t>tờ</a:t>
            </a:r>
            <a:r>
              <a:rPr lang="en-US" sz="3600" dirty="0"/>
              <a:t> </a:t>
            </a:r>
            <a:r>
              <a:rPr lang="en-US" sz="3600" dirty="0" err="1"/>
              <a:t>trên</a:t>
            </a:r>
            <a:r>
              <a:rPr lang="en-US" sz="3600" dirty="0"/>
              <a:t> </a:t>
            </a:r>
            <a:r>
              <a:rPr lang="en-US" sz="3600" dirty="0" err="1"/>
              <a:t>ứng</a:t>
            </a:r>
            <a:r>
              <a:rPr lang="en-US" sz="3600" dirty="0"/>
              <a:t> </a:t>
            </a:r>
            <a:r>
              <a:rPr lang="en-US" sz="3600" dirty="0" err="1"/>
              <a:t>dụng</a:t>
            </a:r>
            <a:endParaRPr lang="en-US" sz="3600" dirty="0"/>
          </a:p>
        </p:txBody>
      </p:sp>
      <p:sp>
        <p:nvSpPr>
          <p:cNvPr id="2" name="Left-Right Arrow 1"/>
          <p:cNvSpPr/>
          <p:nvPr/>
        </p:nvSpPr>
        <p:spPr>
          <a:xfrm>
            <a:off x="9147717" y="5592918"/>
            <a:ext cx="3184192" cy="1212132"/>
          </a:xfrm>
          <a:prstGeom prst="lef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671269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994347" y="4855914"/>
            <a:ext cx="12050415" cy="770852"/>
          </a:xfrm>
          <a:prstGeom prst="rect">
            <a:avLst/>
          </a:prstGeom>
          <a:noFill/>
        </p:spPr>
        <p:txBody>
          <a:bodyPr wrap="none" rtlCol="0">
            <a:spAutoFit/>
          </a:bodyPr>
          <a:lstStyle/>
          <a:p>
            <a:r>
              <a:rPr lang="en-US" sz="4409" b="1">
                <a:solidFill>
                  <a:prstClr val="white"/>
                </a:solidFill>
              </a:rPr>
              <a:t>GIỚI </a:t>
            </a:r>
            <a:r>
              <a:rPr lang="en-US" sz="4409" b="1" dirty="0">
                <a:solidFill>
                  <a:prstClr val="white"/>
                </a:solidFill>
              </a:rPr>
              <a:t>THIỆU MỘT SỐ DỊCH VỤ TRÊN VNEID</a:t>
            </a:r>
          </a:p>
        </p:txBody>
      </p:sp>
      <p:sp>
        <p:nvSpPr>
          <p:cNvPr id="4" name="Google Shape;386;p28">
            <a:extLst>
              <a:ext uri="{FF2B5EF4-FFF2-40B4-BE49-F238E27FC236}">
                <a16:creationId xmlns="" xmlns:a16="http://schemas.microsoft.com/office/drawing/2014/main" id="{C2332070-554A-4058-8AD4-F52769305952}"/>
              </a:ext>
            </a:extLst>
          </p:cNvPr>
          <p:cNvSpPr txBox="1">
            <a:spLocks/>
          </p:cNvSpPr>
          <p:nvPr/>
        </p:nvSpPr>
        <p:spPr>
          <a:xfrm>
            <a:off x="4915" y="3771899"/>
            <a:ext cx="22399625" cy="3400425"/>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000" kern="0" smtClean="0">
                <a:solidFill>
                  <a:schemeClr val="bg1"/>
                </a:solidFill>
                <a:latin typeface="+mj-lt"/>
              </a:rPr>
              <a:t>III. HƯỚNG DẪN CHI TIẾT THỰC HIỆN CÁC TIỆN ÍCH TRÊN VNEID</a:t>
            </a:r>
            <a:endParaRPr lang="vi-VN" sz="5000" kern="0">
              <a:solidFill>
                <a:schemeClr val="bg1"/>
              </a:solidFill>
              <a:latin typeface="+mj-lt"/>
            </a:endParaRPr>
          </a:p>
        </p:txBody>
      </p:sp>
    </p:spTree>
    <p:extLst>
      <p:ext uri="{BB962C8B-B14F-4D97-AF65-F5344CB8AC3E}">
        <p14:creationId xmlns:p14="http://schemas.microsoft.com/office/powerpoint/2010/main" val="980654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KÍCH HOẠT TÀI KHOẢN ĐỊNH DANH ĐIỆN TỬ</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sp>
        <p:nvSpPr>
          <p:cNvPr id="7" name="TextBox 6">
            <a:extLst>
              <a:ext uri="{FF2B5EF4-FFF2-40B4-BE49-F238E27FC236}">
                <a16:creationId xmlns="" xmlns:a16="http://schemas.microsoft.com/office/drawing/2014/main" id="{43CB7906-DDF1-F9DC-48D5-FC5F78CD8A33}"/>
              </a:ext>
            </a:extLst>
          </p:cNvPr>
          <p:cNvSpPr txBox="1"/>
          <p:nvPr/>
        </p:nvSpPr>
        <p:spPr>
          <a:xfrm>
            <a:off x="1026610" y="11587094"/>
            <a:ext cx="5150489" cy="646331"/>
          </a:xfrm>
          <a:prstGeom prst="rect">
            <a:avLst/>
          </a:prstGeom>
          <a:noFill/>
        </p:spPr>
        <p:txBody>
          <a:bodyPr wrap="square" rtlCol="0">
            <a:spAutoFit/>
          </a:bodyPr>
          <a:lstStyle/>
          <a:p>
            <a:pPr algn="ctr"/>
            <a:r>
              <a:rPr lang="en-US" sz="3600" b="1"/>
              <a:t>GỬI YÊU CẦU</a:t>
            </a:r>
          </a:p>
        </p:txBody>
      </p:sp>
      <p:sp>
        <p:nvSpPr>
          <p:cNvPr id="11" name="Arrow: Right 10">
            <a:extLst>
              <a:ext uri="{FF2B5EF4-FFF2-40B4-BE49-F238E27FC236}">
                <a16:creationId xmlns="" xmlns:a16="http://schemas.microsoft.com/office/drawing/2014/main" id="{CE55D754-8D29-47B7-88FE-4F9AC1ACA724}"/>
              </a:ext>
            </a:extLst>
          </p:cNvPr>
          <p:cNvSpPr/>
          <p:nvPr/>
        </p:nvSpPr>
        <p:spPr>
          <a:xfrm>
            <a:off x="6994431" y="5771712"/>
            <a:ext cx="1494953"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 xmlns:a16="http://schemas.microsoft.com/office/drawing/2014/main" id="{3FAE56F7-F063-112A-6152-5245EEAE5B55}"/>
              </a:ext>
            </a:extLst>
          </p:cNvPr>
          <p:cNvSpPr/>
          <p:nvPr/>
        </p:nvSpPr>
        <p:spPr>
          <a:xfrm>
            <a:off x="14427110" y="5857541"/>
            <a:ext cx="1494953"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E6469EE0-FBFD-F23E-59C5-AA193A709E32}"/>
              </a:ext>
            </a:extLst>
          </p:cNvPr>
          <p:cNvSpPr txBox="1"/>
          <p:nvPr/>
        </p:nvSpPr>
        <p:spPr>
          <a:xfrm>
            <a:off x="16252037" y="11587095"/>
            <a:ext cx="6216232" cy="646331"/>
          </a:xfrm>
          <a:prstGeom prst="rect">
            <a:avLst/>
          </a:prstGeom>
          <a:noFill/>
        </p:spPr>
        <p:txBody>
          <a:bodyPr wrap="square" rtlCol="0">
            <a:spAutoFit/>
          </a:bodyPr>
          <a:lstStyle/>
          <a:p>
            <a:pPr algn="ctr"/>
            <a:r>
              <a:rPr lang="en-US" sz="3600" b="1"/>
              <a:t>ĐĂNG NHẬP</a:t>
            </a:r>
          </a:p>
        </p:txBody>
      </p:sp>
      <p:sp>
        <p:nvSpPr>
          <p:cNvPr id="13" name="TextBox 12">
            <a:extLst>
              <a:ext uri="{FF2B5EF4-FFF2-40B4-BE49-F238E27FC236}">
                <a16:creationId xmlns="" xmlns:a16="http://schemas.microsoft.com/office/drawing/2014/main" id="{43D04704-6792-113E-7C0A-24451D7902AF}"/>
              </a:ext>
            </a:extLst>
          </p:cNvPr>
          <p:cNvSpPr txBox="1"/>
          <p:nvPr/>
        </p:nvSpPr>
        <p:spPr>
          <a:xfrm>
            <a:off x="8408115" y="11659968"/>
            <a:ext cx="6216232" cy="646331"/>
          </a:xfrm>
          <a:prstGeom prst="rect">
            <a:avLst/>
          </a:prstGeom>
          <a:noFill/>
        </p:spPr>
        <p:txBody>
          <a:bodyPr wrap="square" rtlCol="0">
            <a:spAutoFit/>
          </a:bodyPr>
          <a:lstStyle/>
          <a:p>
            <a:pPr algn="ctr"/>
            <a:r>
              <a:rPr lang="en-US" sz="3600" b="1"/>
              <a:t>THIẾT LẬP BẢO MẬT</a:t>
            </a:r>
          </a:p>
        </p:txBody>
      </p:sp>
      <p:pic>
        <p:nvPicPr>
          <p:cNvPr id="6146" name="Picture 2" descr="Bước 2: Truy cập vào ứng dụng hoặc web VNeID">
            <a:extLst>
              <a:ext uri="{FF2B5EF4-FFF2-40B4-BE49-F238E27FC236}">
                <a16:creationId xmlns="" xmlns:a16="http://schemas.microsoft.com/office/drawing/2014/main" id="{E3C58969-832C-C469-EB57-E664592DF2B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89" b="92296" l="10000" r="90000">
                        <a14:foregroundMark x1="25667" y1="2815" x2="34333" y2="14519"/>
                        <a14:foregroundMark x1="34333" y1="14519" x2="62250" y2="8593"/>
                        <a14:foregroundMark x1="62250" y1="8593" x2="68083" y2="12741"/>
                        <a14:foregroundMark x1="68083" y1="12741" x2="72667" y2="5037"/>
                        <a14:foregroundMark x1="72667" y1="5037" x2="74417" y2="19407"/>
                        <a14:foregroundMark x1="22833" y1="81333" x2="24417" y2="88296"/>
                        <a14:foregroundMark x1="24417" y1="88296" x2="32500" y2="96148"/>
                        <a14:foregroundMark x1="32500" y1="96148" x2="68750" y2="97333"/>
                        <a14:foregroundMark x1="68750" y1="97333" x2="75750" y2="92296"/>
                        <a14:foregroundMark x1="75750" y1="92296" x2="76750" y2="83111"/>
                        <a14:backgroundMark x1="14083" y1="18074" x2="14083" y2="18074"/>
                        <a14:backgroundMark x1="15417" y1="19407" x2="15417" y2="19407"/>
                      </a14:backgroundRemoval>
                    </a14:imgEffect>
                  </a14:imgLayer>
                </a14:imgProps>
              </a:ext>
              <a:ext uri="{28A0092B-C50C-407E-A947-70E740481C1C}">
                <a14:useLocalDpi xmlns:a14="http://schemas.microsoft.com/office/drawing/2010/main" val="0"/>
              </a:ext>
            </a:extLst>
          </a:blip>
          <a:srcRect l="16322" r="18650"/>
          <a:stretch/>
        </p:blipFill>
        <p:spPr bwMode="auto">
          <a:xfrm>
            <a:off x="209279" y="3236052"/>
            <a:ext cx="6785152" cy="64293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C9C4F6D9-2200-FA9A-642F-0486F3CD5998}"/>
              </a:ext>
            </a:extLst>
          </p:cNvPr>
          <p:cNvGrpSpPr/>
          <p:nvPr/>
        </p:nvGrpSpPr>
        <p:grpSpPr>
          <a:xfrm>
            <a:off x="9122221" y="1665003"/>
            <a:ext cx="4788021" cy="9563824"/>
            <a:chOff x="9415352" y="1405664"/>
            <a:chExt cx="3487564" cy="8251015"/>
          </a:xfrm>
        </p:grpSpPr>
        <p:pic>
          <p:nvPicPr>
            <p:cNvPr id="6148" name="Picture 4" descr="Bước 4: Truy cập vào ứng dụng hoặc web VNeID">
              <a:extLst>
                <a:ext uri="{FF2B5EF4-FFF2-40B4-BE49-F238E27FC236}">
                  <a16:creationId xmlns="" xmlns:a16="http://schemas.microsoft.com/office/drawing/2014/main" id="{3BC65D29-1685-4A52-8813-EA139BDF2C6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000" b="76889" l="19000" r="73417">
                          <a14:foregroundMark x1="34583" y1="4148" x2="58333" y2="11704"/>
                          <a14:foregroundMark x1="58333" y1="11704" x2="48917" y2="4000"/>
                          <a14:foregroundMark x1="48917" y1="4000" x2="43917" y2="7259"/>
                        </a14:backgroundRemoval>
                      </a14:imgEffect>
                    </a14:imgLayer>
                  </a14:imgProps>
                </a:ext>
                <a:ext uri="{28A0092B-C50C-407E-A947-70E740481C1C}">
                  <a14:useLocalDpi xmlns:a14="http://schemas.microsoft.com/office/drawing/2010/main" val="0"/>
                </a:ext>
              </a:extLst>
            </a:blip>
            <a:srcRect l="33824" r="35663" b="59189"/>
            <a:stretch/>
          </p:blipFill>
          <p:spPr bwMode="auto">
            <a:xfrm>
              <a:off x="9415353" y="1405664"/>
              <a:ext cx="3487563" cy="26238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Bước 5: Truy cập vào ứng dụng hoặc web VNeID">
              <a:extLst>
                <a:ext uri="{FF2B5EF4-FFF2-40B4-BE49-F238E27FC236}">
                  <a16:creationId xmlns="" xmlns:a16="http://schemas.microsoft.com/office/drawing/2014/main" id="{079F1F00-563E-2E4E-D89C-94CF6489A56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85" b="52889" l="10000" r="90000">
                          <a14:foregroundMark x1="36750" y1="5185" x2="42083" y2="7852"/>
                          <a14:foregroundMark x1="42083" y1="7852" x2="55667" y2="6074"/>
                          <a14:foregroundMark x1="55667" y1="6074" x2="57333" y2="20741"/>
                          <a14:foregroundMark x1="57333" y1="20741" x2="52500" y2="33185"/>
                          <a14:foregroundMark x1="52500" y1="33185" x2="39500" y2="33778"/>
                          <a14:foregroundMark x1="39500" y1="33778" x2="38833" y2="42370"/>
                          <a14:foregroundMark x1="38833" y1="42370" x2="45417" y2="43111"/>
                          <a14:foregroundMark x1="45417" y1="43111" x2="55250" y2="41185"/>
                          <a14:foregroundMark x1="55250" y1="41185" x2="57667" y2="50519"/>
                          <a14:foregroundMark x1="57667" y1="50519" x2="57500" y2="53333"/>
                          <a14:foregroundMark x1="42083" y1="4593" x2="46000" y2="4593"/>
                          <a14:foregroundMark x1="44000" y1="1778" x2="44000" y2="1778"/>
                          <a14:foregroundMark x1="40500" y1="2074" x2="46583" y2="1185"/>
                          <a14:foregroundMark x1="39667" y1="24593" x2="40167" y2="25778"/>
                        </a14:backgroundRemoval>
                      </a14:imgEffect>
                    </a14:imgLayer>
                  </a14:imgProps>
                </a:ext>
                <a:ext uri="{28A0092B-C50C-407E-A947-70E740481C1C}">
                  <a14:useLocalDpi xmlns:a14="http://schemas.microsoft.com/office/drawing/2010/main" val="0"/>
                </a:ext>
              </a:extLst>
            </a:blip>
            <a:srcRect l="34504" t="1" r="37777" b="70771"/>
            <a:stretch/>
          </p:blipFill>
          <p:spPr bwMode="auto">
            <a:xfrm>
              <a:off x="9415352" y="4070155"/>
              <a:ext cx="3487563" cy="20685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2" name="Picture 8" descr="Bước 6: Truy cập vào ứng dụng hoặc web VNeID">
              <a:extLst>
                <a:ext uri="{FF2B5EF4-FFF2-40B4-BE49-F238E27FC236}">
                  <a16:creationId xmlns="" xmlns:a16="http://schemas.microsoft.com/office/drawing/2014/main" id="{605D1532-CF6E-10CA-9C85-09B82F53865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815" b="89926" l="10000" r="90000">
                          <a14:foregroundMark x1="38083" y1="3556" x2="49667" y2="9926"/>
                          <a14:foregroundMark x1="49667" y1="9926" x2="57167" y2="5630"/>
                          <a14:foregroundMark x1="57167" y1="5630" x2="60750" y2="9926"/>
                          <a14:foregroundMark x1="61333" y1="3852" x2="37000" y2="2815"/>
                        </a14:backgroundRemoval>
                      </a14:imgEffect>
                    </a14:imgLayer>
                  </a14:imgProps>
                </a:ext>
                <a:ext uri="{28A0092B-C50C-407E-A947-70E740481C1C}">
                  <a14:useLocalDpi xmlns:a14="http://schemas.microsoft.com/office/drawing/2010/main" val="0"/>
                </a:ext>
              </a:extLst>
            </a:blip>
            <a:srcRect l="35573" t="-1" r="34972" b="47653"/>
            <a:stretch/>
          </p:blipFill>
          <p:spPr bwMode="auto">
            <a:xfrm>
              <a:off x="9415352" y="6170283"/>
              <a:ext cx="3487563" cy="34863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6154" name="Picture 10" descr="Bước 7: Truy cập vào ứng dụng hoặc web VNeID">
            <a:extLst>
              <a:ext uri="{FF2B5EF4-FFF2-40B4-BE49-F238E27FC236}">
                <a16:creationId xmlns="" xmlns:a16="http://schemas.microsoft.com/office/drawing/2014/main" id="{36EE493F-759E-7EDC-DD38-41FD977B869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1081" r="21526"/>
          <a:stretch/>
        </p:blipFill>
        <p:spPr bwMode="auto">
          <a:xfrm>
            <a:off x="17068800" y="1665003"/>
            <a:ext cx="4582706" cy="941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64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TÍCH HỢP THÔNG TIN VÀ XUẤT TRÌNH GIẤY TỜ</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3" name="Picture 2">
            <a:extLst>
              <a:ext uri="{FF2B5EF4-FFF2-40B4-BE49-F238E27FC236}">
                <a16:creationId xmlns="" xmlns:a16="http://schemas.microsoft.com/office/drawing/2014/main" id="{0D76216D-D9F5-7BED-922F-D657045A2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941" y="1910036"/>
            <a:ext cx="4162465" cy="9249922"/>
          </a:xfrm>
          <a:prstGeom prst="rect">
            <a:avLst/>
          </a:prstGeom>
        </p:spPr>
      </p:pic>
      <p:pic>
        <p:nvPicPr>
          <p:cNvPr id="12" name="Picture 11">
            <a:extLst>
              <a:ext uri="{FF2B5EF4-FFF2-40B4-BE49-F238E27FC236}">
                <a16:creationId xmlns="" xmlns:a16="http://schemas.microsoft.com/office/drawing/2014/main" id="{FF47ED78-CA5B-E16C-92F4-C468B721F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589" y="1910036"/>
            <a:ext cx="4162465" cy="9249922"/>
          </a:xfrm>
          <a:prstGeom prst="rect">
            <a:avLst/>
          </a:prstGeom>
        </p:spPr>
      </p:pic>
      <p:pic>
        <p:nvPicPr>
          <p:cNvPr id="15" name="Picture 14">
            <a:extLst>
              <a:ext uri="{FF2B5EF4-FFF2-40B4-BE49-F238E27FC236}">
                <a16:creationId xmlns="" xmlns:a16="http://schemas.microsoft.com/office/drawing/2014/main" id="{1E2DDF74-05AE-C154-881A-2857D9C13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20220" y="1910035"/>
            <a:ext cx="4162466" cy="9249924"/>
          </a:xfrm>
          <a:prstGeom prst="rect">
            <a:avLst/>
          </a:prstGeom>
        </p:spPr>
      </p:pic>
      <p:pic>
        <p:nvPicPr>
          <p:cNvPr id="20" name="Picture 19">
            <a:extLst>
              <a:ext uri="{FF2B5EF4-FFF2-40B4-BE49-F238E27FC236}">
                <a16:creationId xmlns="" xmlns:a16="http://schemas.microsoft.com/office/drawing/2014/main" id="{61DA1544-51BA-0AB2-24E9-E82EB1A5A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49344" y="1910034"/>
            <a:ext cx="4089692" cy="9088204"/>
          </a:xfrm>
          <a:prstGeom prst="rect">
            <a:avLst/>
          </a:prstGeom>
        </p:spPr>
      </p:pic>
    </p:spTree>
    <p:extLst>
      <p:ext uri="{BB962C8B-B14F-4D97-AF65-F5344CB8AC3E}">
        <p14:creationId xmlns:p14="http://schemas.microsoft.com/office/powerpoint/2010/main" val="1280020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TÍCH HỢP THÔNG TIN VÀ XUẤT TRÌNH GIẤY TỜ</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4" name="Picture 3">
            <a:extLst>
              <a:ext uri="{FF2B5EF4-FFF2-40B4-BE49-F238E27FC236}">
                <a16:creationId xmlns="" xmlns:a16="http://schemas.microsoft.com/office/drawing/2014/main" id="{8D6DA71A-D8A2-C5B4-B723-ECF4CA7C4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736" y="1951580"/>
            <a:ext cx="4251573" cy="9447939"/>
          </a:xfrm>
          <a:prstGeom prst="rect">
            <a:avLst/>
          </a:prstGeom>
        </p:spPr>
      </p:pic>
      <p:pic>
        <p:nvPicPr>
          <p:cNvPr id="9" name="Picture 8">
            <a:extLst>
              <a:ext uri="{FF2B5EF4-FFF2-40B4-BE49-F238E27FC236}">
                <a16:creationId xmlns="" xmlns:a16="http://schemas.microsoft.com/office/drawing/2014/main" id="{58D9D458-66BF-DFEA-02AB-BFB274D95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9011" y="1981700"/>
            <a:ext cx="4251573" cy="9447939"/>
          </a:xfrm>
          <a:prstGeom prst="rect">
            <a:avLst/>
          </a:prstGeom>
        </p:spPr>
      </p:pic>
      <p:pic>
        <p:nvPicPr>
          <p:cNvPr id="11" name="Picture 10">
            <a:extLst>
              <a:ext uri="{FF2B5EF4-FFF2-40B4-BE49-F238E27FC236}">
                <a16:creationId xmlns="" xmlns:a16="http://schemas.microsoft.com/office/drawing/2014/main" id="{024A784C-E362-A224-46F8-AC9BE0481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7798" y="1981700"/>
            <a:ext cx="4251573" cy="9447939"/>
          </a:xfrm>
          <a:prstGeom prst="rect">
            <a:avLst/>
          </a:prstGeom>
        </p:spPr>
      </p:pic>
      <p:pic>
        <p:nvPicPr>
          <p:cNvPr id="3" name="Picture 2">
            <a:extLst>
              <a:ext uri="{FF2B5EF4-FFF2-40B4-BE49-F238E27FC236}">
                <a16:creationId xmlns="" xmlns:a16="http://schemas.microsoft.com/office/drawing/2014/main" id="{37ABD69C-C21B-50E6-F96F-40F0243CF0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16585" y="1951580"/>
            <a:ext cx="4251573" cy="9447939"/>
          </a:xfrm>
          <a:prstGeom prst="rect">
            <a:avLst/>
          </a:prstGeom>
        </p:spPr>
      </p:pic>
    </p:spTree>
    <p:extLst>
      <p:ext uri="{BB962C8B-B14F-4D97-AF65-F5344CB8AC3E}">
        <p14:creationId xmlns:p14="http://schemas.microsoft.com/office/powerpoint/2010/main" val="1336876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TÍCH HỢP THÔNG TIN VÀ XUẤT TRÌNH GIẤY TỜ</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7170" name="Picture 2" descr="Dùng VNeID làm thủ tục đi máy bay có nhanh hơn căn cước công dân?">
            <a:extLst>
              <a:ext uri="{FF2B5EF4-FFF2-40B4-BE49-F238E27FC236}">
                <a16:creationId xmlns="" xmlns:a16="http://schemas.microsoft.com/office/drawing/2014/main" id="{DD6E2D4A-41FA-B8A0-6EAB-DCD118154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14" y="2445267"/>
            <a:ext cx="10126681" cy="67497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D4E9AF39-3C44-3441-82CA-DBD0CC3DE774}"/>
              </a:ext>
            </a:extLst>
          </p:cNvPr>
          <p:cNvSpPr txBox="1"/>
          <p:nvPr/>
        </p:nvSpPr>
        <p:spPr>
          <a:xfrm>
            <a:off x="1565121" y="9877506"/>
            <a:ext cx="7453449" cy="1200329"/>
          </a:xfrm>
          <a:prstGeom prst="rect">
            <a:avLst/>
          </a:prstGeom>
          <a:noFill/>
        </p:spPr>
        <p:txBody>
          <a:bodyPr wrap="square" rtlCol="0">
            <a:spAutoFit/>
          </a:bodyPr>
          <a:lstStyle/>
          <a:p>
            <a:pPr algn="ctr"/>
            <a:r>
              <a:rPr lang="en-US" sz="3600" b="1"/>
              <a:t>SỬ DỤNG VNEID LÀM THỦ TỤC KHI ĐI MÁY BAY</a:t>
            </a:r>
          </a:p>
        </p:txBody>
      </p:sp>
      <p:pic>
        <p:nvPicPr>
          <p:cNvPr id="7172" name="Picture 4">
            <a:extLst>
              <a:ext uri="{FF2B5EF4-FFF2-40B4-BE49-F238E27FC236}">
                <a16:creationId xmlns="" xmlns:a16="http://schemas.microsoft.com/office/drawing/2014/main" id="{5B2A976B-2240-27CA-D2AD-4F6D6DEDAE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5" r="14727"/>
          <a:stretch/>
        </p:blipFill>
        <p:spPr bwMode="auto">
          <a:xfrm>
            <a:off x="11731230" y="2445266"/>
            <a:ext cx="10126681" cy="67497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473A42B-504A-72B5-8B16-12309034828B}"/>
              </a:ext>
            </a:extLst>
          </p:cNvPr>
          <p:cNvSpPr txBox="1"/>
          <p:nvPr/>
        </p:nvSpPr>
        <p:spPr>
          <a:xfrm>
            <a:off x="13381055" y="9958459"/>
            <a:ext cx="7453449" cy="1200329"/>
          </a:xfrm>
          <a:prstGeom prst="rect">
            <a:avLst/>
          </a:prstGeom>
          <a:noFill/>
        </p:spPr>
        <p:txBody>
          <a:bodyPr wrap="square" rtlCol="0">
            <a:spAutoFit/>
          </a:bodyPr>
          <a:lstStyle/>
          <a:p>
            <a:pPr algn="ctr"/>
            <a:r>
              <a:rPr lang="en-US" sz="3600" b="1"/>
              <a:t>SỬ DỤNG CCCD, VNEID KHI KHÁM CHỮA BỆNH</a:t>
            </a:r>
          </a:p>
        </p:txBody>
      </p:sp>
    </p:spTree>
    <p:extLst>
      <p:ext uri="{BB962C8B-B14F-4D97-AF65-F5344CB8AC3E}">
        <p14:creationId xmlns:p14="http://schemas.microsoft.com/office/powerpoint/2010/main" val="2499802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TÍCH HỢP THÔNG TIN VÀ XUẤT TRÌNH GIẤY TỜ</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sp>
        <p:nvSpPr>
          <p:cNvPr id="5" name="TextBox 4">
            <a:extLst>
              <a:ext uri="{FF2B5EF4-FFF2-40B4-BE49-F238E27FC236}">
                <a16:creationId xmlns="" xmlns:a16="http://schemas.microsoft.com/office/drawing/2014/main" id="{D473A42B-504A-72B5-8B16-12309034828B}"/>
              </a:ext>
            </a:extLst>
          </p:cNvPr>
          <p:cNvSpPr txBox="1"/>
          <p:nvPr/>
        </p:nvSpPr>
        <p:spPr>
          <a:xfrm>
            <a:off x="2243001" y="10586862"/>
            <a:ext cx="7453449" cy="1200329"/>
          </a:xfrm>
          <a:prstGeom prst="rect">
            <a:avLst/>
          </a:prstGeom>
          <a:noFill/>
        </p:spPr>
        <p:txBody>
          <a:bodyPr wrap="square" rtlCol="0">
            <a:spAutoFit/>
          </a:bodyPr>
          <a:lstStyle/>
          <a:p>
            <a:pPr algn="ctr"/>
            <a:r>
              <a:rPr lang="en-US" sz="3600" b="1"/>
              <a:t>XUẤT TRÌNH GIẤY PHÉP LÁI XE TRÊN VNEID</a:t>
            </a:r>
          </a:p>
        </p:txBody>
      </p:sp>
      <p:pic>
        <p:nvPicPr>
          <p:cNvPr id="7174" name="Picture 6" descr="Cách xuất trình GPLX trên VNeID thay thế bản giấy cực tiện lợi cho bạn">
            <a:extLst>
              <a:ext uri="{FF2B5EF4-FFF2-40B4-BE49-F238E27FC236}">
                <a16:creationId xmlns="" xmlns:a16="http://schemas.microsoft.com/office/drawing/2014/main" id="{0A5A2334-6FFB-A20C-36CC-DD9820486A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67"/>
          <a:stretch/>
        </p:blipFill>
        <p:spPr bwMode="auto">
          <a:xfrm>
            <a:off x="2557526" y="1689960"/>
            <a:ext cx="7138924" cy="7363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E80D60B-A6D2-107B-6AC9-1280D98B93E8}"/>
              </a:ext>
            </a:extLst>
          </p:cNvPr>
          <p:cNvPicPr>
            <a:picLocks noChangeAspect="1"/>
          </p:cNvPicPr>
          <p:nvPr/>
        </p:nvPicPr>
        <p:blipFill>
          <a:blip r:embed="rId5"/>
          <a:stretch>
            <a:fillRect/>
          </a:stretch>
        </p:blipFill>
        <p:spPr>
          <a:xfrm>
            <a:off x="11652558" y="1689960"/>
            <a:ext cx="10248236" cy="9930540"/>
          </a:xfrm>
          <a:prstGeom prst="rect">
            <a:avLst/>
          </a:prstGeom>
        </p:spPr>
      </p:pic>
    </p:spTree>
    <p:extLst>
      <p:ext uri="{BB962C8B-B14F-4D97-AF65-F5344CB8AC3E}">
        <p14:creationId xmlns:p14="http://schemas.microsoft.com/office/powerpoint/2010/main" val="1192290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9" name="Picture 8">
            <a:extLst>
              <a:ext uri="{FF2B5EF4-FFF2-40B4-BE49-F238E27FC236}">
                <a16:creationId xmlns="" xmlns:a16="http://schemas.microsoft.com/office/drawing/2014/main" id="{DE46F65D-31F7-4E0D-EEBC-18E6449C53BC}"/>
              </a:ext>
            </a:extLst>
          </p:cNvPr>
          <p:cNvPicPr>
            <a:picLocks noChangeAspect="1"/>
          </p:cNvPicPr>
          <p:nvPr/>
        </p:nvPicPr>
        <p:blipFill>
          <a:blip r:embed="rId3"/>
          <a:stretch>
            <a:fillRect/>
          </a:stretch>
        </p:blipFill>
        <p:spPr>
          <a:xfrm>
            <a:off x="16725511" y="1878296"/>
            <a:ext cx="4496190" cy="9754445"/>
          </a:xfrm>
          <a:prstGeom prst="rect">
            <a:avLst/>
          </a:prstGeom>
        </p:spPr>
      </p:pic>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THÔNG BÁO LƯU TRÚ</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3" name="Picture 2">
            <a:extLst>
              <a:ext uri="{FF2B5EF4-FFF2-40B4-BE49-F238E27FC236}">
                <a16:creationId xmlns="" xmlns:a16="http://schemas.microsoft.com/office/drawing/2014/main" id="{FEC0BE41-3C31-3AC5-B854-654AC6B6B6CE}"/>
              </a:ext>
            </a:extLst>
          </p:cNvPr>
          <p:cNvPicPr>
            <a:picLocks noChangeAspect="1"/>
          </p:cNvPicPr>
          <p:nvPr/>
        </p:nvPicPr>
        <p:blipFill>
          <a:blip r:embed="rId5"/>
          <a:stretch>
            <a:fillRect/>
          </a:stretch>
        </p:blipFill>
        <p:spPr>
          <a:xfrm>
            <a:off x="1296113" y="1878294"/>
            <a:ext cx="4496190" cy="9754445"/>
          </a:xfrm>
          <a:prstGeom prst="rect">
            <a:avLst/>
          </a:prstGeom>
        </p:spPr>
      </p:pic>
      <p:sp>
        <p:nvSpPr>
          <p:cNvPr id="13" name="Oval 12">
            <a:extLst>
              <a:ext uri="{FF2B5EF4-FFF2-40B4-BE49-F238E27FC236}">
                <a16:creationId xmlns="" xmlns:a16="http://schemas.microsoft.com/office/drawing/2014/main" id="{989FB8FB-8E02-B654-3529-98ADB85E6EDE}"/>
              </a:ext>
            </a:extLst>
          </p:cNvPr>
          <p:cNvSpPr/>
          <p:nvPr/>
        </p:nvSpPr>
        <p:spPr>
          <a:xfrm>
            <a:off x="1296113" y="7919061"/>
            <a:ext cx="1302625" cy="161108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AE2FB71B-1CCB-2D4F-4083-E29DFE27D2FF}"/>
              </a:ext>
            </a:extLst>
          </p:cNvPr>
          <p:cNvPicPr>
            <a:picLocks noChangeAspect="1"/>
          </p:cNvPicPr>
          <p:nvPr/>
        </p:nvPicPr>
        <p:blipFill>
          <a:blip r:embed="rId6"/>
          <a:stretch>
            <a:fillRect/>
          </a:stretch>
        </p:blipFill>
        <p:spPr>
          <a:xfrm>
            <a:off x="8951717" y="1878295"/>
            <a:ext cx="4496190" cy="9754445"/>
          </a:xfrm>
          <a:prstGeom prst="rect">
            <a:avLst/>
          </a:prstGeom>
        </p:spPr>
      </p:pic>
      <p:sp>
        <p:nvSpPr>
          <p:cNvPr id="11" name="Rectangle 10">
            <a:extLst>
              <a:ext uri="{FF2B5EF4-FFF2-40B4-BE49-F238E27FC236}">
                <a16:creationId xmlns="" xmlns:a16="http://schemas.microsoft.com/office/drawing/2014/main" id="{6A9A0C9E-849A-4C13-2EAA-376C29FF9FE9}"/>
              </a:ext>
            </a:extLst>
          </p:cNvPr>
          <p:cNvSpPr/>
          <p:nvPr/>
        </p:nvSpPr>
        <p:spPr>
          <a:xfrm>
            <a:off x="19756723" y="4809810"/>
            <a:ext cx="522514" cy="2830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FCAE3C0A-AF97-C9FF-A213-C1C3669A1655}"/>
              </a:ext>
            </a:extLst>
          </p:cNvPr>
          <p:cNvSpPr/>
          <p:nvPr/>
        </p:nvSpPr>
        <p:spPr>
          <a:xfrm>
            <a:off x="19560780" y="4285689"/>
            <a:ext cx="718457" cy="2830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 xmlns:a16="http://schemas.microsoft.com/office/drawing/2014/main" id="{5B161B8A-07CB-71EE-926A-91F692912C51}"/>
              </a:ext>
            </a:extLst>
          </p:cNvPr>
          <p:cNvSpPr/>
          <p:nvPr/>
        </p:nvSpPr>
        <p:spPr>
          <a:xfrm>
            <a:off x="6683628" y="6573783"/>
            <a:ext cx="1494953"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 xmlns:a16="http://schemas.microsoft.com/office/drawing/2014/main" id="{67D45679-EBA9-ED42-B178-50281998370B}"/>
              </a:ext>
            </a:extLst>
          </p:cNvPr>
          <p:cNvSpPr/>
          <p:nvPr/>
        </p:nvSpPr>
        <p:spPr>
          <a:xfrm>
            <a:off x="14947098" y="6573783"/>
            <a:ext cx="1494953"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077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0"/>
            <a:ext cx="22399625" cy="128873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6"/>
          </a:p>
        </p:txBody>
      </p:sp>
      <p:sp>
        <p:nvSpPr>
          <p:cNvPr id="12" name="TextBox 11"/>
          <p:cNvSpPr txBox="1"/>
          <p:nvPr/>
        </p:nvSpPr>
        <p:spPr>
          <a:xfrm>
            <a:off x="198435" y="2141289"/>
            <a:ext cx="21828125" cy="7849713"/>
          </a:xfrm>
          <a:prstGeom prst="rect">
            <a:avLst/>
          </a:prstGeom>
          <a:noFill/>
        </p:spPr>
        <p:txBody>
          <a:bodyPr wrap="square" rtlCol="0">
            <a:spAutoFit/>
          </a:bodyPr>
          <a:lstStyle/>
          <a:p>
            <a:pPr algn="ctr"/>
            <a:r>
              <a:rPr lang="en-US" sz="5500" b="1" smtClean="0">
                <a:solidFill>
                  <a:schemeClr val="bg1"/>
                </a:solidFill>
              </a:rPr>
              <a:t>BỐ CỤC SLIDE</a:t>
            </a:r>
          </a:p>
          <a:p>
            <a:pPr algn="ctr"/>
            <a:endParaRPr lang="en-US" sz="5500" b="1" smtClean="0">
              <a:solidFill>
                <a:schemeClr val="bg1"/>
              </a:solidFill>
            </a:endParaRPr>
          </a:p>
          <a:p>
            <a:r>
              <a:rPr lang="en-US" sz="5000" b="1" smtClean="0">
                <a:solidFill>
                  <a:schemeClr val="bg1"/>
                </a:solidFill>
              </a:rPr>
              <a:t>I. QUÁ TRÌNH HÌNH THÀNH, PHÁT TRIỂN</a:t>
            </a:r>
          </a:p>
          <a:p>
            <a:endParaRPr lang="en-US" sz="5000" b="1" smtClean="0">
              <a:solidFill>
                <a:schemeClr val="bg1"/>
              </a:solidFill>
            </a:endParaRPr>
          </a:p>
          <a:p>
            <a:r>
              <a:rPr lang="en-US" sz="5000" b="1" smtClean="0">
                <a:solidFill>
                  <a:schemeClr val="bg1"/>
                </a:solidFill>
              </a:rPr>
              <a:t>II. GIỚI </a:t>
            </a:r>
            <a:r>
              <a:rPr lang="en-US" sz="5000" b="1" dirty="0">
                <a:solidFill>
                  <a:schemeClr val="bg1"/>
                </a:solidFill>
              </a:rPr>
              <a:t>THIỆU MỘT SỐ DỊCH VỤ </a:t>
            </a:r>
            <a:r>
              <a:rPr lang="en-US" sz="5000" b="1">
                <a:solidFill>
                  <a:schemeClr val="bg1"/>
                </a:solidFill>
              </a:rPr>
              <a:t>TRÊN </a:t>
            </a:r>
            <a:r>
              <a:rPr lang="en-US" sz="5000" b="1" smtClean="0">
                <a:solidFill>
                  <a:schemeClr val="bg1"/>
                </a:solidFill>
              </a:rPr>
              <a:t>VNEID</a:t>
            </a:r>
          </a:p>
          <a:p>
            <a:endParaRPr lang="en-US" sz="5000" b="1" smtClean="0">
              <a:solidFill>
                <a:schemeClr val="bg1"/>
              </a:solidFill>
            </a:endParaRPr>
          </a:p>
          <a:p>
            <a:r>
              <a:rPr lang="en-US" sz="5000" b="1" kern="0">
                <a:solidFill>
                  <a:schemeClr val="bg1"/>
                </a:solidFill>
              </a:rPr>
              <a:t>III. HƯỚNG DẪN CHI TIẾT THỰC HIỆN CÁC TIỆN ÍCH </a:t>
            </a:r>
            <a:r>
              <a:rPr lang="en-US" sz="5000" b="1" kern="0">
                <a:solidFill>
                  <a:schemeClr val="bg1"/>
                </a:solidFill>
              </a:rPr>
              <a:t>TRÊN </a:t>
            </a:r>
            <a:r>
              <a:rPr lang="en-US" sz="5000" b="1" kern="0" smtClean="0">
                <a:solidFill>
                  <a:schemeClr val="bg1"/>
                </a:solidFill>
              </a:rPr>
              <a:t>VNEID</a:t>
            </a:r>
          </a:p>
          <a:p>
            <a:endParaRPr lang="en-US" sz="5000" b="1" kern="0" smtClean="0">
              <a:solidFill>
                <a:schemeClr val="bg1"/>
              </a:solidFill>
            </a:endParaRPr>
          </a:p>
          <a:p>
            <a:r>
              <a:rPr lang="en-US" sz="5000" b="1" kern="0">
                <a:solidFill>
                  <a:prstClr val="white"/>
                </a:solidFill>
              </a:rPr>
              <a:t>IV. CÁC KẾT QUẢ </a:t>
            </a:r>
            <a:r>
              <a:rPr lang="en-US" sz="5000" b="1" kern="0">
                <a:solidFill>
                  <a:prstClr val="white"/>
                </a:solidFill>
              </a:rPr>
              <a:t>ĐẠT </a:t>
            </a:r>
            <a:r>
              <a:rPr lang="en-US" sz="5000" b="1" kern="0" smtClean="0">
                <a:solidFill>
                  <a:prstClr val="white"/>
                </a:solidFill>
              </a:rPr>
              <a:t>ĐƯỢC</a:t>
            </a:r>
            <a:endParaRPr lang="vi-VN" sz="5000" b="1" kern="0">
              <a:solidFill>
                <a:schemeClr val="bg1"/>
              </a:solidFill>
            </a:endParaRPr>
          </a:p>
          <a:p>
            <a:endParaRPr lang="en-US" sz="4409" b="1" dirty="0">
              <a:solidFill>
                <a:schemeClr val="bg1"/>
              </a:solidFill>
            </a:endParaRPr>
          </a:p>
        </p:txBody>
      </p:sp>
    </p:spTree>
    <p:extLst>
      <p:ext uri="{BB962C8B-B14F-4D97-AF65-F5344CB8AC3E}">
        <p14:creationId xmlns:p14="http://schemas.microsoft.com/office/powerpoint/2010/main" val="3241813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KÝ TẠM TRÚ TRÊN VNeID</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sp>
        <p:nvSpPr>
          <p:cNvPr id="4" name="TextBox 3">
            <a:extLst>
              <a:ext uri="{FF2B5EF4-FFF2-40B4-BE49-F238E27FC236}">
                <a16:creationId xmlns="" xmlns:a16="http://schemas.microsoft.com/office/drawing/2014/main" id="{8367BE33-3252-441A-2856-384F803B4BD4}"/>
              </a:ext>
            </a:extLst>
          </p:cNvPr>
          <p:cNvSpPr txBox="1"/>
          <p:nvPr/>
        </p:nvSpPr>
        <p:spPr>
          <a:xfrm>
            <a:off x="1350818" y="2244436"/>
            <a:ext cx="7359356" cy="7939096"/>
          </a:xfrm>
          <a:prstGeom prst="rect">
            <a:avLst/>
          </a:prstGeom>
          <a:noFill/>
        </p:spPr>
        <p:txBody>
          <a:bodyPr wrap="square" rtlCol="0">
            <a:spAutoFit/>
          </a:bodyPr>
          <a:lstStyle/>
          <a:p>
            <a:r>
              <a:rPr lang="en-US" b="1"/>
              <a:t>Lợi ích: </a:t>
            </a:r>
          </a:p>
          <a:p>
            <a:r>
              <a:rPr lang="en-US"/>
              <a:t>- Công dân có thể thực hiện online và nhận kết quả trực tiếp hoặc qua dịch vụ bưu chính công ích</a:t>
            </a:r>
          </a:p>
          <a:p>
            <a:r>
              <a:rPr lang="en-US"/>
              <a:t>- Công chỉ cần tải lên tài liệu chứng minh chỗ ở hợp pháp, việc xin ý kiến xác nhận của chủ hộ và chủ sở hữu chỗ ở hợp pháp được thực hiện qua VNeID.</a:t>
            </a:r>
          </a:p>
          <a:p>
            <a:r>
              <a:rPr lang="en-US"/>
              <a:t>- Có thể theo dõi quá trình xử lý hồ sơ.</a:t>
            </a:r>
          </a:p>
        </p:txBody>
      </p:sp>
      <p:pic>
        <p:nvPicPr>
          <p:cNvPr id="6" name="Picture 5">
            <a:extLst>
              <a:ext uri="{FF2B5EF4-FFF2-40B4-BE49-F238E27FC236}">
                <a16:creationId xmlns="" xmlns:a16="http://schemas.microsoft.com/office/drawing/2014/main" id="{4CF10DE9-3523-A787-34F5-575D99106F43}"/>
              </a:ext>
            </a:extLst>
          </p:cNvPr>
          <p:cNvPicPr>
            <a:picLocks noChangeAspect="1"/>
          </p:cNvPicPr>
          <p:nvPr/>
        </p:nvPicPr>
        <p:blipFill>
          <a:blip r:embed="rId4"/>
          <a:stretch>
            <a:fillRect/>
          </a:stretch>
        </p:blipFill>
        <p:spPr>
          <a:xfrm>
            <a:off x="10405379" y="1891694"/>
            <a:ext cx="4496190" cy="9754445"/>
          </a:xfrm>
          <a:prstGeom prst="rect">
            <a:avLst/>
          </a:prstGeom>
        </p:spPr>
      </p:pic>
      <p:pic>
        <p:nvPicPr>
          <p:cNvPr id="9" name="Picture 8">
            <a:extLst>
              <a:ext uri="{FF2B5EF4-FFF2-40B4-BE49-F238E27FC236}">
                <a16:creationId xmlns="" xmlns:a16="http://schemas.microsoft.com/office/drawing/2014/main" id="{D3D145C6-FED0-37FE-4823-D595F8BEE0D7}"/>
              </a:ext>
            </a:extLst>
          </p:cNvPr>
          <p:cNvPicPr>
            <a:picLocks noChangeAspect="1"/>
          </p:cNvPicPr>
          <p:nvPr/>
        </p:nvPicPr>
        <p:blipFill>
          <a:blip r:embed="rId5"/>
          <a:stretch>
            <a:fillRect/>
          </a:stretch>
        </p:blipFill>
        <p:spPr>
          <a:xfrm>
            <a:off x="16102794" y="1891693"/>
            <a:ext cx="4496190" cy="9754445"/>
          </a:xfrm>
          <a:prstGeom prst="rect">
            <a:avLst/>
          </a:prstGeom>
        </p:spPr>
      </p:pic>
      <p:sp>
        <p:nvSpPr>
          <p:cNvPr id="10" name="Oval 9">
            <a:extLst>
              <a:ext uri="{FF2B5EF4-FFF2-40B4-BE49-F238E27FC236}">
                <a16:creationId xmlns="" xmlns:a16="http://schemas.microsoft.com/office/drawing/2014/main" id="{CA539B6F-0F80-CE28-BE5C-52737E9DF3EF}"/>
              </a:ext>
            </a:extLst>
          </p:cNvPr>
          <p:cNvSpPr/>
          <p:nvPr/>
        </p:nvSpPr>
        <p:spPr>
          <a:xfrm>
            <a:off x="10405379" y="4613936"/>
            <a:ext cx="1502661" cy="168605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6DB64CA2-474D-451C-903B-238C0728A05A}"/>
              </a:ext>
            </a:extLst>
          </p:cNvPr>
          <p:cNvSpPr/>
          <p:nvPr/>
        </p:nvSpPr>
        <p:spPr>
          <a:xfrm>
            <a:off x="17181317" y="7732274"/>
            <a:ext cx="1502661" cy="168605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984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KÝ TẠM TRÚ TRÊN VNeID</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8" name="Picture 7">
            <a:extLst>
              <a:ext uri="{FF2B5EF4-FFF2-40B4-BE49-F238E27FC236}">
                <a16:creationId xmlns="" xmlns:a16="http://schemas.microsoft.com/office/drawing/2014/main" id="{B34B9FE7-C1AF-C886-716B-83F43CEF34D3}"/>
              </a:ext>
            </a:extLst>
          </p:cNvPr>
          <p:cNvPicPr>
            <a:picLocks noChangeAspect="1"/>
          </p:cNvPicPr>
          <p:nvPr/>
        </p:nvPicPr>
        <p:blipFill>
          <a:blip r:embed="rId4"/>
          <a:stretch>
            <a:fillRect/>
          </a:stretch>
        </p:blipFill>
        <p:spPr>
          <a:xfrm>
            <a:off x="2524556" y="1917914"/>
            <a:ext cx="4356051" cy="9013319"/>
          </a:xfrm>
          <a:prstGeom prst="rect">
            <a:avLst/>
          </a:prstGeom>
          <a:ln w="6350">
            <a:solidFill>
              <a:schemeClr val="tx1"/>
            </a:solidFill>
          </a:ln>
        </p:spPr>
      </p:pic>
      <p:pic>
        <p:nvPicPr>
          <p:cNvPr id="9" name="Picture 8">
            <a:extLst>
              <a:ext uri="{FF2B5EF4-FFF2-40B4-BE49-F238E27FC236}">
                <a16:creationId xmlns="" xmlns:a16="http://schemas.microsoft.com/office/drawing/2014/main" id="{7DA1BB33-AE42-C2FD-1370-DCF46AE40B24}"/>
              </a:ext>
            </a:extLst>
          </p:cNvPr>
          <p:cNvPicPr>
            <a:picLocks noChangeAspect="1"/>
          </p:cNvPicPr>
          <p:nvPr/>
        </p:nvPicPr>
        <p:blipFill>
          <a:blip r:embed="rId5"/>
          <a:stretch>
            <a:fillRect/>
          </a:stretch>
        </p:blipFill>
        <p:spPr>
          <a:xfrm>
            <a:off x="9004558" y="1917915"/>
            <a:ext cx="4390508" cy="9013319"/>
          </a:xfrm>
          <a:prstGeom prst="rect">
            <a:avLst/>
          </a:prstGeom>
          <a:ln w="6350">
            <a:solidFill>
              <a:schemeClr val="tx1"/>
            </a:solidFill>
          </a:ln>
        </p:spPr>
      </p:pic>
      <p:pic>
        <p:nvPicPr>
          <p:cNvPr id="10" name="Picture 9">
            <a:extLst>
              <a:ext uri="{FF2B5EF4-FFF2-40B4-BE49-F238E27FC236}">
                <a16:creationId xmlns="" xmlns:a16="http://schemas.microsoft.com/office/drawing/2014/main" id="{A1A6D12A-F4E6-CA42-E58E-5CC82879765E}"/>
              </a:ext>
            </a:extLst>
          </p:cNvPr>
          <p:cNvPicPr>
            <a:picLocks noChangeAspect="1"/>
          </p:cNvPicPr>
          <p:nvPr/>
        </p:nvPicPr>
        <p:blipFill>
          <a:blip r:embed="rId6"/>
          <a:stretch>
            <a:fillRect/>
          </a:stretch>
        </p:blipFill>
        <p:spPr>
          <a:xfrm>
            <a:off x="15763553" y="1917916"/>
            <a:ext cx="4488986" cy="9013318"/>
          </a:xfrm>
          <a:prstGeom prst="rect">
            <a:avLst/>
          </a:prstGeom>
          <a:ln w="6350">
            <a:solidFill>
              <a:schemeClr val="tx1"/>
            </a:solidFill>
          </a:ln>
        </p:spPr>
      </p:pic>
    </p:spTree>
    <p:extLst>
      <p:ext uri="{BB962C8B-B14F-4D97-AF65-F5344CB8AC3E}">
        <p14:creationId xmlns:p14="http://schemas.microsoft.com/office/powerpoint/2010/main" val="3065721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KÝ TẠM TRÚ TRÊN VNeID</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11" name="Picture 10">
            <a:extLst>
              <a:ext uri="{FF2B5EF4-FFF2-40B4-BE49-F238E27FC236}">
                <a16:creationId xmlns="" xmlns:a16="http://schemas.microsoft.com/office/drawing/2014/main" id="{F1041147-1EDA-55F0-761B-7FE27076C74A}"/>
              </a:ext>
            </a:extLst>
          </p:cNvPr>
          <p:cNvPicPr>
            <a:picLocks noChangeAspect="1"/>
          </p:cNvPicPr>
          <p:nvPr/>
        </p:nvPicPr>
        <p:blipFill>
          <a:blip r:embed="rId4"/>
          <a:stretch>
            <a:fillRect/>
          </a:stretch>
        </p:blipFill>
        <p:spPr>
          <a:xfrm>
            <a:off x="1435877" y="1914233"/>
            <a:ext cx="4403813" cy="8962571"/>
          </a:xfrm>
          <a:prstGeom prst="rect">
            <a:avLst/>
          </a:prstGeom>
          <a:ln w="6350">
            <a:solidFill>
              <a:schemeClr val="tx1"/>
            </a:solidFill>
          </a:ln>
        </p:spPr>
      </p:pic>
      <p:pic>
        <p:nvPicPr>
          <p:cNvPr id="6" name="Picture 5">
            <a:extLst>
              <a:ext uri="{FF2B5EF4-FFF2-40B4-BE49-F238E27FC236}">
                <a16:creationId xmlns="" xmlns:a16="http://schemas.microsoft.com/office/drawing/2014/main" id="{596BAC8F-8A8F-D17E-B962-1A390679149E}"/>
              </a:ext>
            </a:extLst>
          </p:cNvPr>
          <p:cNvPicPr>
            <a:picLocks noChangeAspect="1"/>
          </p:cNvPicPr>
          <p:nvPr/>
        </p:nvPicPr>
        <p:blipFill>
          <a:blip r:embed="rId5"/>
          <a:stretch>
            <a:fillRect/>
          </a:stretch>
        </p:blipFill>
        <p:spPr>
          <a:xfrm>
            <a:off x="8927463" y="1914233"/>
            <a:ext cx="4403813" cy="9099787"/>
          </a:xfrm>
          <a:prstGeom prst="rect">
            <a:avLst/>
          </a:prstGeom>
          <a:ln>
            <a:solidFill>
              <a:schemeClr val="tx1"/>
            </a:solidFill>
          </a:ln>
        </p:spPr>
      </p:pic>
      <p:pic>
        <p:nvPicPr>
          <p:cNvPr id="8" name="Picture 7">
            <a:extLst>
              <a:ext uri="{FF2B5EF4-FFF2-40B4-BE49-F238E27FC236}">
                <a16:creationId xmlns="" xmlns:a16="http://schemas.microsoft.com/office/drawing/2014/main" id="{DD1921ED-C6C9-9838-2E14-ABF85AE3FF3A}"/>
              </a:ext>
            </a:extLst>
          </p:cNvPr>
          <p:cNvPicPr>
            <a:picLocks noChangeAspect="1"/>
          </p:cNvPicPr>
          <p:nvPr/>
        </p:nvPicPr>
        <p:blipFill>
          <a:blip r:embed="rId6"/>
          <a:stretch>
            <a:fillRect/>
          </a:stretch>
        </p:blipFill>
        <p:spPr>
          <a:xfrm>
            <a:off x="16419050" y="1914233"/>
            <a:ext cx="4683132" cy="9099787"/>
          </a:xfrm>
          <a:prstGeom prst="rect">
            <a:avLst/>
          </a:prstGeom>
          <a:ln w="6350">
            <a:solidFill>
              <a:schemeClr val="tx1"/>
            </a:solidFill>
          </a:ln>
        </p:spPr>
      </p:pic>
    </p:spTree>
    <p:extLst>
      <p:ext uri="{BB962C8B-B14F-4D97-AF65-F5344CB8AC3E}">
        <p14:creationId xmlns:p14="http://schemas.microsoft.com/office/powerpoint/2010/main" val="3462253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KÝ CẤP PHIẾU LÝ LỊCH TƯ PHÁP</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2" name="Picture 1">
            <a:extLst>
              <a:ext uri="{FF2B5EF4-FFF2-40B4-BE49-F238E27FC236}">
                <a16:creationId xmlns="" xmlns:a16="http://schemas.microsoft.com/office/drawing/2014/main" id="{D7A525DE-4805-0EE6-6422-64B23ECE7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4313" y="1980089"/>
            <a:ext cx="4565106" cy="9413888"/>
          </a:xfrm>
          <a:prstGeom prst="rect">
            <a:avLst/>
          </a:prstGeom>
          <a:ln>
            <a:solidFill>
              <a:schemeClr val="tx1"/>
            </a:solidFill>
          </a:ln>
        </p:spPr>
      </p:pic>
      <p:pic>
        <p:nvPicPr>
          <p:cNvPr id="3" name="Picture 2">
            <a:extLst>
              <a:ext uri="{FF2B5EF4-FFF2-40B4-BE49-F238E27FC236}">
                <a16:creationId xmlns="" xmlns:a16="http://schemas.microsoft.com/office/drawing/2014/main" id="{8A1B92FC-FEAB-2EB3-E66B-CA5D491E4D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49572" y="1980089"/>
            <a:ext cx="4408738" cy="9413888"/>
          </a:xfrm>
          <a:prstGeom prst="rect">
            <a:avLst/>
          </a:prstGeom>
          <a:ln>
            <a:solidFill>
              <a:schemeClr val="tx1"/>
            </a:solidFill>
          </a:ln>
        </p:spPr>
      </p:pic>
      <p:sp>
        <p:nvSpPr>
          <p:cNvPr id="4" name="TextBox 3">
            <a:extLst>
              <a:ext uri="{FF2B5EF4-FFF2-40B4-BE49-F238E27FC236}">
                <a16:creationId xmlns="" xmlns:a16="http://schemas.microsoft.com/office/drawing/2014/main" id="{E1C50BAD-D736-E250-2F35-B03FA7E2C782}"/>
              </a:ext>
            </a:extLst>
          </p:cNvPr>
          <p:cNvSpPr txBox="1"/>
          <p:nvPr/>
        </p:nvSpPr>
        <p:spPr>
          <a:xfrm>
            <a:off x="602673" y="1828800"/>
            <a:ext cx="8271163" cy="4015715"/>
          </a:xfrm>
          <a:prstGeom prst="rect">
            <a:avLst/>
          </a:prstGeom>
          <a:noFill/>
        </p:spPr>
        <p:txBody>
          <a:bodyPr wrap="square" rtlCol="0">
            <a:spAutoFit/>
          </a:bodyPr>
          <a:lstStyle/>
          <a:p>
            <a:r>
              <a:rPr lang="en-US" b="1"/>
              <a:t>Lợi ích:</a:t>
            </a:r>
          </a:p>
          <a:p>
            <a:pPr marL="571500" indent="-571500">
              <a:buFontTx/>
              <a:buChar char="-"/>
            </a:pPr>
            <a:r>
              <a:rPr lang="en-US"/>
              <a:t>Không cần đến tận nơi</a:t>
            </a:r>
          </a:p>
          <a:p>
            <a:pPr marL="571500" indent="-571500">
              <a:buFontTx/>
              <a:buChar char="-"/>
            </a:pPr>
            <a:r>
              <a:rPr lang="en-US"/>
              <a:t>Không cần tải lên bất kỳ loại giấy tờ tuỳ thân nào.</a:t>
            </a:r>
          </a:p>
          <a:p>
            <a:pPr marL="571500" indent="-571500">
              <a:buFontTx/>
              <a:buChar char="-"/>
            </a:pPr>
            <a:r>
              <a:rPr lang="en-US"/>
              <a:t>Xem kết quả bản điện tử, tải về bản ký số</a:t>
            </a:r>
            <a:endParaRPr lang="vi-VN"/>
          </a:p>
        </p:txBody>
      </p:sp>
    </p:spTree>
    <p:extLst>
      <p:ext uri="{BB962C8B-B14F-4D97-AF65-F5344CB8AC3E}">
        <p14:creationId xmlns:p14="http://schemas.microsoft.com/office/powerpoint/2010/main" val="4015642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KÝ CẤP PHIẾU LÝ LỊCH TƯ PHÁP</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4" name="Picture 3">
            <a:extLst>
              <a:ext uri="{FF2B5EF4-FFF2-40B4-BE49-F238E27FC236}">
                <a16:creationId xmlns="" xmlns:a16="http://schemas.microsoft.com/office/drawing/2014/main" id="{80560DC7-5728-CF3D-F6A2-0C0661947A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32915"/>
            <a:ext cx="4069686" cy="8334158"/>
          </a:xfrm>
          <a:prstGeom prst="rect">
            <a:avLst/>
          </a:prstGeom>
          <a:ln>
            <a:solidFill>
              <a:schemeClr val="tx1"/>
            </a:solidFill>
          </a:ln>
        </p:spPr>
      </p:pic>
      <p:pic>
        <p:nvPicPr>
          <p:cNvPr id="5" name="Picture 4">
            <a:extLst>
              <a:ext uri="{FF2B5EF4-FFF2-40B4-BE49-F238E27FC236}">
                <a16:creationId xmlns="" xmlns:a16="http://schemas.microsoft.com/office/drawing/2014/main" id="{F61C9B68-4668-F3B8-F247-325C2E7C2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1638" y="2132915"/>
            <a:ext cx="4069686" cy="8334158"/>
          </a:xfrm>
          <a:prstGeom prst="rect">
            <a:avLst/>
          </a:prstGeom>
          <a:ln>
            <a:solidFill>
              <a:schemeClr val="tx1"/>
            </a:solidFill>
          </a:ln>
        </p:spPr>
      </p:pic>
      <p:pic>
        <p:nvPicPr>
          <p:cNvPr id="6" name="Picture 5">
            <a:extLst>
              <a:ext uri="{FF2B5EF4-FFF2-40B4-BE49-F238E27FC236}">
                <a16:creationId xmlns="" xmlns:a16="http://schemas.microsoft.com/office/drawing/2014/main" id="{D8DA9AA2-14AE-472F-B2AB-6861E6E23ECD}"/>
              </a:ext>
            </a:extLst>
          </p:cNvPr>
          <p:cNvPicPr>
            <a:picLocks noChangeAspect="1"/>
          </p:cNvPicPr>
          <p:nvPr/>
        </p:nvPicPr>
        <p:blipFill>
          <a:blip r:embed="rId6"/>
          <a:stretch>
            <a:fillRect/>
          </a:stretch>
        </p:blipFill>
        <p:spPr>
          <a:xfrm>
            <a:off x="8932846" y="2132915"/>
            <a:ext cx="4103988" cy="8334158"/>
          </a:xfrm>
          <a:prstGeom prst="rect">
            <a:avLst/>
          </a:prstGeom>
          <a:ln>
            <a:solidFill>
              <a:schemeClr val="tx1"/>
            </a:solidFill>
          </a:ln>
        </p:spPr>
      </p:pic>
      <p:pic>
        <p:nvPicPr>
          <p:cNvPr id="8" name="Picture 7">
            <a:extLst>
              <a:ext uri="{FF2B5EF4-FFF2-40B4-BE49-F238E27FC236}">
                <a16:creationId xmlns="" xmlns:a16="http://schemas.microsoft.com/office/drawing/2014/main" id="{7B212367-37D9-ABDD-7C2D-A94BE7ACE1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18356" y="2132915"/>
            <a:ext cx="4083162" cy="8334158"/>
          </a:xfrm>
          <a:prstGeom prst="rect">
            <a:avLst/>
          </a:prstGeom>
          <a:ln>
            <a:solidFill>
              <a:schemeClr val="tx1"/>
            </a:solidFill>
          </a:ln>
        </p:spPr>
      </p:pic>
      <p:pic>
        <p:nvPicPr>
          <p:cNvPr id="7" name="Picture 6">
            <a:extLst>
              <a:ext uri="{FF2B5EF4-FFF2-40B4-BE49-F238E27FC236}">
                <a16:creationId xmlns="" xmlns:a16="http://schemas.microsoft.com/office/drawing/2014/main" id="{48684816-07B9-3958-439D-FC19A8D4BB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83040" y="2132915"/>
            <a:ext cx="4062335" cy="8334158"/>
          </a:xfrm>
          <a:prstGeom prst="rect">
            <a:avLst/>
          </a:prstGeom>
          <a:ln>
            <a:solidFill>
              <a:schemeClr val="tx1"/>
            </a:solidFill>
          </a:ln>
        </p:spPr>
      </p:pic>
    </p:spTree>
    <p:extLst>
      <p:ext uri="{BB962C8B-B14F-4D97-AF65-F5344CB8AC3E}">
        <p14:creationId xmlns:p14="http://schemas.microsoft.com/office/powerpoint/2010/main" val="1660401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KÝ CẤP PHIẾU LÝ LỊCH TƯ PHÁP</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3" name="Picture 2">
            <a:extLst>
              <a:ext uri="{FF2B5EF4-FFF2-40B4-BE49-F238E27FC236}">
                <a16:creationId xmlns="" xmlns:a16="http://schemas.microsoft.com/office/drawing/2014/main" id="{16F201F9-0DCF-48BC-D460-2E0978CAC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53" y="1812476"/>
            <a:ext cx="4707042" cy="9575959"/>
          </a:xfrm>
          <a:prstGeom prst="rect">
            <a:avLst/>
          </a:prstGeom>
          <a:ln>
            <a:solidFill>
              <a:schemeClr val="tx1"/>
            </a:solidFill>
          </a:ln>
        </p:spPr>
      </p:pic>
      <p:pic>
        <p:nvPicPr>
          <p:cNvPr id="7" name="Picture 6">
            <a:extLst>
              <a:ext uri="{FF2B5EF4-FFF2-40B4-BE49-F238E27FC236}">
                <a16:creationId xmlns="" xmlns:a16="http://schemas.microsoft.com/office/drawing/2014/main" id="{2E6B3639-D798-B1C0-475A-A94F504EB6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9313" y="1812476"/>
            <a:ext cx="4667629" cy="9575959"/>
          </a:xfrm>
          <a:prstGeom prst="rect">
            <a:avLst/>
          </a:prstGeom>
          <a:ln>
            <a:solidFill>
              <a:schemeClr val="tx1"/>
            </a:solidFill>
          </a:ln>
        </p:spPr>
      </p:pic>
      <p:pic>
        <p:nvPicPr>
          <p:cNvPr id="9" name="Picture 8">
            <a:extLst>
              <a:ext uri="{FF2B5EF4-FFF2-40B4-BE49-F238E27FC236}">
                <a16:creationId xmlns="" xmlns:a16="http://schemas.microsoft.com/office/drawing/2014/main" id="{87BA6422-DD79-EDBC-50BD-34B279F6F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9260" y="1812476"/>
            <a:ext cx="4730971" cy="9575959"/>
          </a:xfrm>
          <a:prstGeom prst="rect">
            <a:avLst/>
          </a:prstGeom>
          <a:ln>
            <a:solidFill>
              <a:schemeClr val="tx1"/>
            </a:solidFill>
          </a:ln>
        </p:spPr>
      </p:pic>
      <p:pic>
        <p:nvPicPr>
          <p:cNvPr id="10" name="Picture 9">
            <a:extLst>
              <a:ext uri="{FF2B5EF4-FFF2-40B4-BE49-F238E27FC236}">
                <a16:creationId xmlns="" xmlns:a16="http://schemas.microsoft.com/office/drawing/2014/main" id="{8C6A7788-F669-806F-364F-FC741205F5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12549" y="1812476"/>
            <a:ext cx="4691558" cy="9575959"/>
          </a:xfrm>
          <a:prstGeom prst="rect">
            <a:avLst/>
          </a:prstGeom>
          <a:ln>
            <a:solidFill>
              <a:schemeClr val="tx1"/>
            </a:solidFill>
          </a:ln>
        </p:spPr>
      </p:pic>
    </p:spTree>
    <p:extLst>
      <p:ext uri="{BB962C8B-B14F-4D97-AF65-F5344CB8AC3E}">
        <p14:creationId xmlns:p14="http://schemas.microsoft.com/office/powerpoint/2010/main" val="4112955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TÀI KHOẢN AN SINH XÃ HỘI</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sp>
        <p:nvSpPr>
          <p:cNvPr id="3" name="TextBox 2">
            <a:extLst>
              <a:ext uri="{FF2B5EF4-FFF2-40B4-BE49-F238E27FC236}">
                <a16:creationId xmlns="" xmlns:a16="http://schemas.microsoft.com/office/drawing/2014/main" id="{B9279FF4-FFBA-A9AC-8BE2-45FC1B51D72B}"/>
              </a:ext>
            </a:extLst>
          </p:cNvPr>
          <p:cNvSpPr txBox="1"/>
          <p:nvPr/>
        </p:nvSpPr>
        <p:spPr>
          <a:xfrm>
            <a:off x="1155170" y="8877445"/>
            <a:ext cx="9400403" cy="2707921"/>
          </a:xfrm>
          <a:prstGeom prst="rect">
            <a:avLst/>
          </a:prstGeom>
          <a:noFill/>
        </p:spPr>
        <p:txBody>
          <a:bodyPr wrap="square" rtlCol="0">
            <a:spAutoFit/>
          </a:bodyPr>
          <a:lstStyle/>
          <a:p>
            <a:pPr algn="just"/>
            <a:r>
              <a:rPr lang="en-US" b="1"/>
              <a:t>Lợi ích: </a:t>
            </a:r>
            <a:r>
              <a:rPr lang="en-US"/>
              <a:t>Giúp công dân đăng ký tài khoản nhận các khoản trợ cấp an sinh từ Chính phủ và các tổ chức từ thiện không cần đến tận nơi, đảm bảo đúng người đúng việc.</a:t>
            </a:r>
            <a:endParaRPr lang="vi-VN"/>
          </a:p>
        </p:txBody>
      </p:sp>
      <p:pic>
        <p:nvPicPr>
          <p:cNvPr id="5" name="Picture 4">
            <a:extLst>
              <a:ext uri="{FF2B5EF4-FFF2-40B4-BE49-F238E27FC236}">
                <a16:creationId xmlns="" xmlns:a16="http://schemas.microsoft.com/office/drawing/2014/main" id="{129D6E8C-206E-F1B3-92C1-8996C06C0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170" y="1817185"/>
            <a:ext cx="9770174" cy="6175392"/>
          </a:xfrm>
          <a:prstGeom prst="rect">
            <a:avLst/>
          </a:prstGeom>
        </p:spPr>
      </p:pic>
      <p:pic>
        <p:nvPicPr>
          <p:cNvPr id="1028" name="Picture 4" descr="Ngân hàng 'oằn mình' làm 'bà đỡ' cho các doanh nghiệp mùa dịch bệnh - Tạp  chí Tài chính">
            <a:extLst>
              <a:ext uri="{FF2B5EF4-FFF2-40B4-BE49-F238E27FC236}">
                <a16:creationId xmlns="" xmlns:a16="http://schemas.microsoft.com/office/drawing/2014/main" id="{3E2773D7-5643-DBDB-89DA-6481DE389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81306" y="1484952"/>
            <a:ext cx="5718519"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uy cơ bảo mật và rủi ro trong triển khai Mobile Money">
            <a:extLst>
              <a:ext uri="{FF2B5EF4-FFF2-40B4-BE49-F238E27FC236}">
                <a16:creationId xmlns="" xmlns:a16="http://schemas.microsoft.com/office/drawing/2014/main" id="{745BBE9E-4ADC-493F-52F9-85062F4D5F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1306" y="5757224"/>
            <a:ext cx="5715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 xmlns:a16="http://schemas.microsoft.com/office/drawing/2014/main" id="{1EF2EB44-E6F0-27F0-5962-FF074D10FE5A}"/>
              </a:ext>
            </a:extLst>
          </p:cNvPr>
          <p:cNvSpPr/>
          <p:nvPr/>
        </p:nvSpPr>
        <p:spPr>
          <a:xfrm rot="20333438">
            <a:off x="11683216" y="4338587"/>
            <a:ext cx="2369127" cy="5219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Arrow: Right 11">
            <a:extLst>
              <a:ext uri="{FF2B5EF4-FFF2-40B4-BE49-F238E27FC236}">
                <a16:creationId xmlns="" xmlns:a16="http://schemas.microsoft.com/office/drawing/2014/main" id="{B208E50C-109D-1465-AF90-EA4D871F13C6}"/>
              </a:ext>
            </a:extLst>
          </p:cNvPr>
          <p:cNvSpPr/>
          <p:nvPr/>
        </p:nvSpPr>
        <p:spPr>
          <a:xfrm rot="1292588">
            <a:off x="11668761" y="5732222"/>
            <a:ext cx="2369127" cy="5219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059717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TÀI KHOẢN AN SINH XÃ HỘI</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2" name="Picture 1">
            <a:extLst>
              <a:ext uri="{FF2B5EF4-FFF2-40B4-BE49-F238E27FC236}">
                <a16:creationId xmlns="" xmlns:a16="http://schemas.microsoft.com/office/drawing/2014/main" id="{2CBC42AB-E7B1-270E-AF66-CFEA7F287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845" y="2207909"/>
            <a:ext cx="4292028" cy="8868800"/>
          </a:xfrm>
          <a:prstGeom prst="rect">
            <a:avLst/>
          </a:prstGeom>
          <a:ln>
            <a:solidFill>
              <a:schemeClr val="tx1"/>
            </a:solidFill>
          </a:ln>
        </p:spPr>
      </p:pic>
      <p:pic>
        <p:nvPicPr>
          <p:cNvPr id="6" name="Picture 5">
            <a:extLst>
              <a:ext uri="{FF2B5EF4-FFF2-40B4-BE49-F238E27FC236}">
                <a16:creationId xmlns="" xmlns:a16="http://schemas.microsoft.com/office/drawing/2014/main" id="{5F59671E-C1CB-2489-6D12-371175E811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521" y="2207909"/>
            <a:ext cx="4340007" cy="8868800"/>
          </a:xfrm>
          <a:prstGeom prst="rect">
            <a:avLst/>
          </a:prstGeom>
          <a:ln>
            <a:solidFill>
              <a:schemeClr val="tx1"/>
            </a:solidFill>
          </a:ln>
        </p:spPr>
      </p:pic>
      <p:pic>
        <p:nvPicPr>
          <p:cNvPr id="8" name="Picture 7">
            <a:extLst>
              <a:ext uri="{FF2B5EF4-FFF2-40B4-BE49-F238E27FC236}">
                <a16:creationId xmlns="" xmlns:a16="http://schemas.microsoft.com/office/drawing/2014/main" id="{3ED6ECD9-5711-9AEC-C458-7AF5121E2D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30268" y="2207909"/>
            <a:ext cx="4286813" cy="8868800"/>
          </a:xfrm>
          <a:prstGeom prst="rect">
            <a:avLst/>
          </a:prstGeom>
          <a:ln>
            <a:solidFill>
              <a:schemeClr val="tx1"/>
            </a:solidFill>
          </a:ln>
        </p:spPr>
      </p:pic>
      <p:pic>
        <p:nvPicPr>
          <p:cNvPr id="15" name="Picture 14">
            <a:extLst>
              <a:ext uri="{FF2B5EF4-FFF2-40B4-BE49-F238E27FC236}">
                <a16:creationId xmlns="" xmlns:a16="http://schemas.microsoft.com/office/drawing/2014/main" id="{FA8CEC87-F11B-A16E-E898-2AB7033CC9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06821" y="2207909"/>
            <a:ext cx="4091768" cy="8868800"/>
          </a:xfrm>
          <a:prstGeom prst="rect">
            <a:avLst/>
          </a:prstGeom>
          <a:ln>
            <a:solidFill>
              <a:schemeClr val="tx1"/>
            </a:solidFill>
          </a:ln>
        </p:spPr>
      </p:pic>
    </p:spTree>
    <p:extLst>
      <p:ext uri="{BB962C8B-B14F-4D97-AF65-F5344CB8AC3E}">
        <p14:creationId xmlns:p14="http://schemas.microsoft.com/office/powerpoint/2010/main" val="1359357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TÀI KHOẢN AN SINH XÃ HỘI</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3" name="Picture 2">
            <a:extLst>
              <a:ext uri="{FF2B5EF4-FFF2-40B4-BE49-F238E27FC236}">
                <a16:creationId xmlns="" xmlns:a16="http://schemas.microsoft.com/office/drawing/2014/main" id="{0F1AC309-6DF6-4B49-5BC9-CEA89D303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782" y="2231013"/>
            <a:ext cx="4217672" cy="9141694"/>
          </a:xfrm>
          <a:prstGeom prst="rect">
            <a:avLst/>
          </a:prstGeom>
          <a:ln>
            <a:solidFill>
              <a:schemeClr val="tx1"/>
            </a:solidFill>
          </a:ln>
        </p:spPr>
      </p:pic>
      <p:pic>
        <p:nvPicPr>
          <p:cNvPr id="4" name="Picture 3">
            <a:extLst>
              <a:ext uri="{FF2B5EF4-FFF2-40B4-BE49-F238E27FC236}">
                <a16:creationId xmlns="" xmlns:a16="http://schemas.microsoft.com/office/drawing/2014/main" id="{6A81E5FA-D513-202C-0F2E-7EC6801E4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0976" y="2231013"/>
            <a:ext cx="4217672" cy="9141694"/>
          </a:xfrm>
          <a:prstGeom prst="rect">
            <a:avLst/>
          </a:prstGeom>
          <a:ln>
            <a:solidFill>
              <a:schemeClr val="tx1"/>
            </a:solidFill>
          </a:ln>
        </p:spPr>
      </p:pic>
      <p:pic>
        <p:nvPicPr>
          <p:cNvPr id="5" name="Picture 4">
            <a:extLst>
              <a:ext uri="{FF2B5EF4-FFF2-40B4-BE49-F238E27FC236}">
                <a16:creationId xmlns="" xmlns:a16="http://schemas.microsoft.com/office/drawing/2014/main" id="{1B093991-F745-93F9-B876-1E33B15C81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3171" y="2231013"/>
            <a:ext cx="4217672" cy="9141694"/>
          </a:xfrm>
          <a:prstGeom prst="rect">
            <a:avLst/>
          </a:prstGeom>
          <a:ln>
            <a:solidFill>
              <a:schemeClr val="tx1"/>
            </a:solidFill>
          </a:ln>
        </p:spPr>
      </p:pic>
    </p:spTree>
    <p:extLst>
      <p:ext uri="{BB962C8B-B14F-4D97-AF65-F5344CB8AC3E}">
        <p14:creationId xmlns:p14="http://schemas.microsoft.com/office/powerpoint/2010/main" val="41114125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SỔ SỨC KHOẺ ĐIỆN TỬ</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2" name="Picture 1">
            <a:extLst>
              <a:ext uri="{FF2B5EF4-FFF2-40B4-BE49-F238E27FC236}">
                <a16:creationId xmlns="" xmlns:a16="http://schemas.microsoft.com/office/drawing/2014/main" id="{18A14108-867F-E7C2-D57E-506C23984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7675" y="1914232"/>
            <a:ext cx="4040596" cy="8349255"/>
          </a:xfrm>
          <a:prstGeom prst="rect">
            <a:avLst/>
          </a:prstGeom>
          <a:ln>
            <a:solidFill>
              <a:schemeClr val="tx1"/>
            </a:solidFill>
          </a:ln>
        </p:spPr>
      </p:pic>
      <p:pic>
        <p:nvPicPr>
          <p:cNvPr id="3" name="Picture 2">
            <a:extLst>
              <a:ext uri="{FF2B5EF4-FFF2-40B4-BE49-F238E27FC236}">
                <a16:creationId xmlns="" xmlns:a16="http://schemas.microsoft.com/office/drawing/2014/main" id="{D5EE4B38-2043-E54B-615E-B444588DE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58270" y="1914232"/>
            <a:ext cx="4163335" cy="8349255"/>
          </a:xfrm>
          <a:prstGeom prst="rect">
            <a:avLst/>
          </a:prstGeom>
          <a:ln>
            <a:solidFill>
              <a:schemeClr val="tx1"/>
            </a:solidFill>
          </a:ln>
        </p:spPr>
      </p:pic>
      <p:sp>
        <p:nvSpPr>
          <p:cNvPr id="5" name="TextBox 4">
            <a:extLst>
              <a:ext uri="{FF2B5EF4-FFF2-40B4-BE49-F238E27FC236}">
                <a16:creationId xmlns="" xmlns:a16="http://schemas.microsoft.com/office/drawing/2014/main" id="{A8AC84B8-88FD-09AD-F929-B67611F1EB95}"/>
              </a:ext>
            </a:extLst>
          </p:cNvPr>
          <p:cNvSpPr txBox="1"/>
          <p:nvPr/>
        </p:nvSpPr>
        <p:spPr>
          <a:xfrm>
            <a:off x="436418" y="1914232"/>
            <a:ext cx="8977746" cy="4669612"/>
          </a:xfrm>
          <a:prstGeom prst="rect">
            <a:avLst/>
          </a:prstGeom>
          <a:noFill/>
        </p:spPr>
        <p:txBody>
          <a:bodyPr wrap="square" rtlCol="0">
            <a:spAutoFit/>
          </a:bodyPr>
          <a:lstStyle/>
          <a:p>
            <a:pPr algn="just"/>
            <a:r>
              <a:rPr lang="en-US" b="1"/>
              <a:t>Lợi ích: </a:t>
            </a:r>
          </a:p>
          <a:p>
            <a:pPr algn="just"/>
            <a:r>
              <a:rPr lang="en-US"/>
              <a:t>Công dân có thể yêu cầu tích hợp dữ liệu khám chữa bệnh của bản thân tại các cơ sở y tế vào tài khoản VNeID để có thể theo dõi đồng thời chia sẻ cho các bác sĩ khi đi khám chữa bệnh về tình trạng lịch sử bệnh lý của mình.</a:t>
            </a:r>
          </a:p>
        </p:txBody>
      </p:sp>
      <p:pic>
        <p:nvPicPr>
          <p:cNvPr id="15" name="Picture 14">
            <a:extLst>
              <a:ext uri="{FF2B5EF4-FFF2-40B4-BE49-F238E27FC236}">
                <a16:creationId xmlns="" xmlns:a16="http://schemas.microsoft.com/office/drawing/2014/main" id="{92E802A9-AF5E-AA16-D2F5-61BD074CD83C}"/>
              </a:ext>
            </a:extLst>
          </p:cNvPr>
          <p:cNvPicPr>
            <a:picLocks noChangeAspect="1"/>
          </p:cNvPicPr>
          <p:nvPr/>
        </p:nvPicPr>
        <p:blipFill>
          <a:blip r:embed="rId6"/>
          <a:stretch>
            <a:fillRect/>
          </a:stretch>
        </p:blipFill>
        <p:spPr>
          <a:xfrm>
            <a:off x="17921605" y="1914232"/>
            <a:ext cx="3848485" cy="8349255"/>
          </a:xfrm>
          <a:prstGeom prst="rect">
            <a:avLst/>
          </a:prstGeom>
        </p:spPr>
      </p:pic>
    </p:spTree>
    <p:extLst>
      <p:ext uri="{BB962C8B-B14F-4D97-AF65-F5344CB8AC3E}">
        <p14:creationId xmlns:p14="http://schemas.microsoft.com/office/powerpoint/2010/main" val="2100138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994347" y="4855914"/>
            <a:ext cx="12050415" cy="770852"/>
          </a:xfrm>
          <a:prstGeom prst="rect">
            <a:avLst/>
          </a:prstGeom>
          <a:noFill/>
        </p:spPr>
        <p:txBody>
          <a:bodyPr wrap="none" rtlCol="0">
            <a:spAutoFit/>
          </a:bodyPr>
          <a:lstStyle/>
          <a:p>
            <a:r>
              <a:rPr lang="en-US" sz="4409" b="1">
                <a:solidFill>
                  <a:prstClr val="white"/>
                </a:solidFill>
              </a:rPr>
              <a:t>GIỚI </a:t>
            </a:r>
            <a:r>
              <a:rPr lang="en-US" sz="4409" b="1" dirty="0">
                <a:solidFill>
                  <a:prstClr val="white"/>
                </a:solidFill>
              </a:rPr>
              <a:t>THIỆU MỘT SỐ DỊCH VỤ TRÊN VNEID</a:t>
            </a:r>
          </a:p>
        </p:txBody>
      </p:sp>
      <p:sp>
        <p:nvSpPr>
          <p:cNvPr id="4" name="Google Shape;386;p28">
            <a:extLst>
              <a:ext uri="{FF2B5EF4-FFF2-40B4-BE49-F238E27FC236}">
                <a16:creationId xmlns="" xmlns:a16="http://schemas.microsoft.com/office/drawing/2014/main" id="{C2332070-554A-4058-8AD4-F52769305952}"/>
              </a:ext>
            </a:extLst>
          </p:cNvPr>
          <p:cNvSpPr txBox="1">
            <a:spLocks/>
          </p:cNvSpPr>
          <p:nvPr/>
        </p:nvSpPr>
        <p:spPr>
          <a:xfrm>
            <a:off x="4915" y="540877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smtClean="0">
                <a:solidFill>
                  <a:schemeClr val="bg1"/>
                </a:solidFill>
                <a:latin typeface="+mj-lt"/>
              </a:rPr>
              <a:t>I. QUÁ </a:t>
            </a:r>
            <a:r>
              <a:rPr lang="en-US" sz="5400" kern="0">
                <a:solidFill>
                  <a:schemeClr val="bg1"/>
                </a:solidFill>
                <a:latin typeface="+mj-lt"/>
              </a:rPr>
              <a:t>TRÌNH </a:t>
            </a:r>
            <a:r>
              <a:rPr lang="en-US" sz="5400" kern="0" smtClean="0">
                <a:solidFill>
                  <a:schemeClr val="bg1"/>
                </a:solidFill>
                <a:latin typeface="+mj-lt"/>
              </a:rPr>
              <a:t>HÌNH THÀNH, </a:t>
            </a:r>
            <a:r>
              <a:rPr lang="en-US" sz="5400" kern="0">
                <a:solidFill>
                  <a:schemeClr val="bg1"/>
                </a:solidFill>
                <a:latin typeface="+mj-lt"/>
              </a:rPr>
              <a:t>PHÁT </a:t>
            </a:r>
            <a:r>
              <a:rPr lang="en-US" sz="5400" kern="0" smtClean="0">
                <a:solidFill>
                  <a:schemeClr val="bg1"/>
                </a:solidFill>
                <a:latin typeface="+mj-lt"/>
              </a:rPr>
              <a:t>TRIỂN</a:t>
            </a:r>
            <a:endParaRPr lang="vi-VN" sz="5400" kern="0">
              <a:solidFill>
                <a:schemeClr val="bg1"/>
              </a:solidFill>
              <a:latin typeface="+mj-lt"/>
            </a:endParaRPr>
          </a:p>
        </p:txBody>
      </p:sp>
    </p:spTree>
    <p:extLst>
      <p:ext uri="{BB962C8B-B14F-4D97-AF65-F5344CB8AC3E}">
        <p14:creationId xmlns:p14="http://schemas.microsoft.com/office/powerpoint/2010/main" val="1596937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KIẾN NGHỊ, PHẢN ÁNH VỀ ANTT</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5" name="Picture 4">
            <a:extLst>
              <a:ext uri="{FF2B5EF4-FFF2-40B4-BE49-F238E27FC236}">
                <a16:creationId xmlns="" xmlns:a16="http://schemas.microsoft.com/office/drawing/2014/main" id="{F3F552C1-6528-2526-7931-9A175C8C5F7C}"/>
              </a:ext>
            </a:extLst>
          </p:cNvPr>
          <p:cNvPicPr>
            <a:picLocks noChangeAspect="1"/>
          </p:cNvPicPr>
          <p:nvPr/>
        </p:nvPicPr>
        <p:blipFill>
          <a:blip r:embed="rId4"/>
          <a:stretch>
            <a:fillRect/>
          </a:stretch>
        </p:blipFill>
        <p:spPr>
          <a:xfrm>
            <a:off x="4053146" y="2097685"/>
            <a:ext cx="4496190" cy="9754445"/>
          </a:xfrm>
          <a:prstGeom prst="rect">
            <a:avLst/>
          </a:prstGeom>
        </p:spPr>
      </p:pic>
      <p:pic>
        <p:nvPicPr>
          <p:cNvPr id="10" name="Picture 9">
            <a:extLst>
              <a:ext uri="{FF2B5EF4-FFF2-40B4-BE49-F238E27FC236}">
                <a16:creationId xmlns="" xmlns:a16="http://schemas.microsoft.com/office/drawing/2014/main" id="{D1ED38DA-A25D-4216-025F-786A2471C943}"/>
              </a:ext>
            </a:extLst>
          </p:cNvPr>
          <p:cNvPicPr>
            <a:picLocks noChangeAspect="1"/>
          </p:cNvPicPr>
          <p:nvPr/>
        </p:nvPicPr>
        <p:blipFill>
          <a:blip r:embed="rId5"/>
          <a:stretch>
            <a:fillRect/>
          </a:stretch>
        </p:blipFill>
        <p:spPr>
          <a:xfrm>
            <a:off x="13109265" y="2097685"/>
            <a:ext cx="4496190" cy="9754445"/>
          </a:xfrm>
          <a:prstGeom prst="rect">
            <a:avLst/>
          </a:prstGeom>
        </p:spPr>
      </p:pic>
      <p:sp>
        <p:nvSpPr>
          <p:cNvPr id="11" name="Rectangle 10">
            <a:extLst>
              <a:ext uri="{FF2B5EF4-FFF2-40B4-BE49-F238E27FC236}">
                <a16:creationId xmlns="" xmlns:a16="http://schemas.microsoft.com/office/drawing/2014/main" id="{6A9A0C9E-849A-4C13-2EAA-376C29FF9FE9}"/>
              </a:ext>
            </a:extLst>
          </p:cNvPr>
          <p:cNvSpPr/>
          <p:nvPr/>
        </p:nvSpPr>
        <p:spPr>
          <a:xfrm>
            <a:off x="16350343" y="5138057"/>
            <a:ext cx="522514" cy="2830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FCAE3C0A-AF97-C9FF-A213-C1C3669A1655}"/>
              </a:ext>
            </a:extLst>
          </p:cNvPr>
          <p:cNvSpPr/>
          <p:nvPr/>
        </p:nvSpPr>
        <p:spPr>
          <a:xfrm>
            <a:off x="16154400" y="4613936"/>
            <a:ext cx="718457" cy="2830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989FB8FB-8E02-B654-3529-98ADB85E6EDE}"/>
              </a:ext>
            </a:extLst>
          </p:cNvPr>
          <p:cNvSpPr/>
          <p:nvPr/>
        </p:nvSpPr>
        <p:spPr>
          <a:xfrm>
            <a:off x="4053146" y="8011886"/>
            <a:ext cx="1302625" cy="161108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325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NHẬP CỔNG DỊCH VỤ CÔNG QUỐC GIA</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sp>
        <p:nvSpPr>
          <p:cNvPr id="2" name="TextBox 1">
            <a:extLst>
              <a:ext uri="{FF2B5EF4-FFF2-40B4-BE49-F238E27FC236}">
                <a16:creationId xmlns="" xmlns:a16="http://schemas.microsoft.com/office/drawing/2014/main" id="{CF1A2481-DB9E-93F7-B2C0-70EF48CEAC22}"/>
              </a:ext>
            </a:extLst>
          </p:cNvPr>
          <p:cNvSpPr txBox="1"/>
          <p:nvPr/>
        </p:nvSpPr>
        <p:spPr>
          <a:xfrm>
            <a:off x="1235005" y="2336679"/>
            <a:ext cx="19929614" cy="1646605"/>
          </a:xfrm>
          <a:prstGeom prst="rect">
            <a:avLst/>
          </a:prstGeom>
          <a:noFill/>
        </p:spPr>
        <p:txBody>
          <a:bodyPr wrap="square" rtlCol="0">
            <a:spAutoFit/>
          </a:bodyPr>
          <a:lstStyle/>
          <a:p>
            <a:pPr algn="just">
              <a:spcBef>
                <a:spcPts val="600"/>
              </a:spcBef>
            </a:pPr>
            <a:r>
              <a:rPr lang="vi-VN" sz="3200">
                <a:effectLst/>
                <a:latin typeface="Times New Roman" panose="02020603050405020304" pitchFamily="18" charset="0"/>
                <a:ea typeface="Times New Roman" panose="02020603050405020304" pitchFamily="18" charset="0"/>
              </a:rPr>
              <a:t>Điều 40. Hiệu lực thi hành</a:t>
            </a:r>
          </a:p>
          <a:p>
            <a:pPr algn="just">
              <a:spcBef>
                <a:spcPts val="600"/>
              </a:spcBef>
            </a:pPr>
            <a:r>
              <a:rPr lang="vi-VN" sz="3200">
                <a:effectLst/>
                <a:latin typeface="Times New Roman" panose="02020603050405020304" pitchFamily="18" charset="0"/>
                <a:ea typeface="Times New Roman" panose="02020603050405020304" pitchFamily="18" charset="0"/>
              </a:rPr>
              <a:t>2. Tài khoản do Cổng dịch vụ công quốc gia, Hệ thống thông tin giải quyết thủ tục hành chính cấp bộ, cấp tỉnh được sử dụng để thực hiện thủ tục hành chính, dịch vụ hành chính công trên môi trường điện tử đến ngày 01 tháng 7 năm 2024.</a:t>
            </a:r>
          </a:p>
        </p:txBody>
      </p:sp>
      <p:pic>
        <p:nvPicPr>
          <p:cNvPr id="6" name="Picture 5">
            <a:extLst>
              <a:ext uri="{FF2B5EF4-FFF2-40B4-BE49-F238E27FC236}">
                <a16:creationId xmlns="" xmlns:a16="http://schemas.microsoft.com/office/drawing/2014/main" id="{AFBE3492-1BCD-EF6B-8D47-B87C9BD73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942" y="5242051"/>
            <a:ext cx="9156185" cy="5150354"/>
          </a:xfrm>
          <a:prstGeom prst="rect">
            <a:avLst/>
          </a:prstGeom>
        </p:spPr>
      </p:pic>
      <p:sp>
        <p:nvSpPr>
          <p:cNvPr id="8" name="TextBox 7">
            <a:extLst>
              <a:ext uri="{FF2B5EF4-FFF2-40B4-BE49-F238E27FC236}">
                <a16:creationId xmlns="" xmlns:a16="http://schemas.microsoft.com/office/drawing/2014/main" id="{1A5BE114-44F3-738B-3AEA-8F7773DF27C9}"/>
              </a:ext>
            </a:extLst>
          </p:cNvPr>
          <p:cNvSpPr txBox="1"/>
          <p:nvPr/>
        </p:nvSpPr>
        <p:spPr>
          <a:xfrm>
            <a:off x="5963479" y="1309721"/>
            <a:ext cx="11171582" cy="746230"/>
          </a:xfrm>
          <a:prstGeom prst="rect">
            <a:avLst/>
          </a:prstGeom>
          <a:noFill/>
        </p:spPr>
        <p:txBody>
          <a:bodyPr wrap="square" rtlCol="0">
            <a:spAutoFit/>
          </a:bodyPr>
          <a:lstStyle/>
          <a:p>
            <a:r>
              <a:rPr lang="vi-VN" b="1"/>
              <a:t>Đăng nhập trên cổng dịch vụ công quốc gia</a:t>
            </a:r>
          </a:p>
        </p:txBody>
      </p:sp>
      <p:pic>
        <p:nvPicPr>
          <p:cNvPr id="4" name="Picture 3">
            <a:extLst>
              <a:ext uri="{FF2B5EF4-FFF2-40B4-BE49-F238E27FC236}">
                <a16:creationId xmlns="" xmlns:a16="http://schemas.microsoft.com/office/drawing/2014/main" id="{FFB108D9-063B-CE8E-5AF1-A97DFA1482E5}"/>
              </a:ext>
            </a:extLst>
          </p:cNvPr>
          <p:cNvPicPr>
            <a:picLocks noChangeAspect="1"/>
          </p:cNvPicPr>
          <p:nvPr/>
        </p:nvPicPr>
        <p:blipFill>
          <a:blip r:embed="rId5"/>
          <a:stretch>
            <a:fillRect/>
          </a:stretch>
        </p:blipFill>
        <p:spPr>
          <a:xfrm>
            <a:off x="11851037" y="5242051"/>
            <a:ext cx="9675201" cy="5150354"/>
          </a:xfrm>
          <a:prstGeom prst="rect">
            <a:avLst/>
          </a:prstGeom>
        </p:spPr>
      </p:pic>
    </p:spTree>
    <p:extLst>
      <p:ext uri="{BB962C8B-B14F-4D97-AF65-F5344CB8AC3E}">
        <p14:creationId xmlns:p14="http://schemas.microsoft.com/office/powerpoint/2010/main" val="2500117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TIN TỨC BÀI VIẾT (LOA PHƯỜNG)</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4" name="Picture 3">
            <a:extLst>
              <a:ext uri="{FF2B5EF4-FFF2-40B4-BE49-F238E27FC236}">
                <a16:creationId xmlns="" xmlns:a16="http://schemas.microsoft.com/office/drawing/2014/main" id="{A7B69D07-1764-0B59-5D86-FBA7D1CCF84D}"/>
              </a:ext>
            </a:extLst>
          </p:cNvPr>
          <p:cNvPicPr>
            <a:picLocks noChangeAspect="1"/>
          </p:cNvPicPr>
          <p:nvPr/>
        </p:nvPicPr>
        <p:blipFill>
          <a:blip r:embed="rId4"/>
          <a:stretch>
            <a:fillRect/>
          </a:stretch>
        </p:blipFill>
        <p:spPr>
          <a:xfrm>
            <a:off x="2485603" y="2206542"/>
            <a:ext cx="4496190" cy="9754445"/>
          </a:xfrm>
          <a:prstGeom prst="rect">
            <a:avLst/>
          </a:prstGeom>
        </p:spPr>
      </p:pic>
      <p:pic>
        <p:nvPicPr>
          <p:cNvPr id="9" name="Picture 8">
            <a:extLst>
              <a:ext uri="{FF2B5EF4-FFF2-40B4-BE49-F238E27FC236}">
                <a16:creationId xmlns="" xmlns:a16="http://schemas.microsoft.com/office/drawing/2014/main" id="{FAD73256-2587-D38B-8928-C1FC796BF37C}"/>
              </a:ext>
            </a:extLst>
          </p:cNvPr>
          <p:cNvPicPr>
            <a:picLocks noChangeAspect="1"/>
          </p:cNvPicPr>
          <p:nvPr/>
        </p:nvPicPr>
        <p:blipFill>
          <a:blip r:embed="rId5"/>
          <a:stretch>
            <a:fillRect/>
          </a:stretch>
        </p:blipFill>
        <p:spPr>
          <a:xfrm>
            <a:off x="8613075" y="2206542"/>
            <a:ext cx="4496190" cy="9754445"/>
          </a:xfrm>
          <a:prstGeom prst="rect">
            <a:avLst/>
          </a:prstGeom>
        </p:spPr>
      </p:pic>
      <p:pic>
        <p:nvPicPr>
          <p:cNvPr id="11" name="Picture 10">
            <a:extLst>
              <a:ext uri="{FF2B5EF4-FFF2-40B4-BE49-F238E27FC236}">
                <a16:creationId xmlns="" xmlns:a16="http://schemas.microsoft.com/office/drawing/2014/main" id="{CCD585B4-67E5-017B-2F16-C088DA8E8D1C}"/>
              </a:ext>
            </a:extLst>
          </p:cNvPr>
          <p:cNvPicPr>
            <a:picLocks noChangeAspect="1"/>
          </p:cNvPicPr>
          <p:nvPr/>
        </p:nvPicPr>
        <p:blipFill>
          <a:blip r:embed="rId6"/>
          <a:stretch>
            <a:fillRect/>
          </a:stretch>
        </p:blipFill>
        <p:spPr>
          <a:xfrm>
            <a:off x="14964179" y="2206542"/>
            <a:ext cx="4496190" cy="9754445"/>
          </a:xfrm>
          <a:prstGeom prst="rect">
            <a:avLst/>
          </a:prstGeom>
        </p:spPr>
      </p:pic>
      <p:sp>
        <p:nvSpPr>
          <p:cNvPr id="12" name="Rectangle 11">
            <a:extLst>
              <a:ext uri="{FF2B5EF4-FFF2-40B4-BE49-F238E27FC236}">
                <a16:creationId xmlns="" xmlns:a16="http://schemas.microsoft.com/office/drawing/2014/main" id="{B41604F2-588C-E46B-4085-9E85C949B2E7}"/>
              </a:ext>
            </a:extLst>
          </p:cNvPr>
          <p:cNvSpPr/>
          <p:nvPr/>
        </p:nvSpPr>
        <p:spPr>
          <a:xfrm>
            <a:off x="2307771" y="7728857"/>
            <a:ext cx="4674022" cy="309154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757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KÝ TÀI KHOẢN NGÂN HÀNG, THẺ TÍN DỤNG</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2" name="Picture 1">
            <a:extLst>
              <a:ext uri="{FF2B5EF4-FFF2-40B4-BE49-F238E27FC236}">
                <a16:creationId xmlns="" xmlns:a16="http://schemas.microsoft.com/office/drawing/2014/main" id="{51B82CDB-1AB8-43B8-C875-665373603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68379" y="2117633"/>
            <a:ext cx="4191404" cy="8519566"/>
          </a:xfrm>
          <a:prstGeom prst="rect">
            <a:avLst/>
          </a:prstGeom>
          <a:ln>
            <a:solidFill>
              <a:schemeClr val="tx1"/>
            </a:solidFill>
          </a:ln>
        </p:spPr>
      </p:pic>
      <p:pic>
        <p:nvPicPr>
          <p:cNvPr id="3" name="Picture 2">
            <a:extLst>
              <a:ext uri="{FF2B5EF4-FFF2-40B4-BE49-F238E27FC236}">
                <a16:creationId xmlns="" xmlns:a16="http://schemas.microsoft.com/office/drawing/2014/main" id="{A4EFE77D-9185-E716-B837-0DB4C488E2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4667" y="2117633"/>
            <a:ext cx="4191404" cy="8467951"/>
          </a:xfrm>
          <a:prstGeom prst="rect">
            <a:avLst/>
          </a:prstGeom>
          <a:ln>
            <a:solidFill>
              <a:schemeClr val="tx1"/>
            </a:solidFill>
          </a:ln>
        </p:spPr>
      </p:pic>
      <p:sp>
        <p:nvSpPr>
          <p:cNvPr id="6" name="TextBox 5">
            <a:extLst>
              <a:ext uri="{FF2B5EF4-FFF2-40B4-BE49-F238E27FC236}">
                <a16:creationId xmlns="" xmlns:a16="http://schemas.microsoft.com/office/drawing/2014/main" id="{8E5FDDC9-000E-A8E9-B1A6-445B11D93B5D}"/>
              </a:ext>
            </a:extLst>
          </p:cNvPr>
          <p:cNvSpPr txBox="1"/>
          <p:nvPr/>
        </p:nvSpPr>
        <p:spPr>
          <a:xfrm>
            <a:off x="955964" y="2847109"/>
            <a:ext cx="8707581" cy="4669612"/>
          </a:xfrm>
          <a:prstGeom prst="rect">
            <a:avLst/>
          </a:prstGeom>
          <a:noFill/>
        </p:spPr>
        <p:txBody>
          <a:bodyPr wrap="square" rtlCol="0">
            <a:spAutoFit/>
          </a:bodyPr>
          <a:lstStyle/>
          <a:p>
            <a:r>
              <a:rPr lang="en-US" b="1"/>
              <a:t>Lợi ích: </a:t>
            </a:r>
          </a:p>
          <a:p>
            <a:r>
              <a:rPr lang="en-US"/>
              <a:t>- Đối với công dân: Không cần ra ngân hàng, không cần tải lên các loại giấy tờ tuỳ thân.</a:t>
            </a:r>
          </a:p>
          <a:p>
            <a:r>
              <a:rPr lang="en-US"/>
              <a:t>- Đối với ngân hàng: Thông tin được công dân chia sẻ từ hệ thống định danh, không cần xác thực lại thông tin.</a:t>
            </a:r>
            <a:endParaRPr lang="vi-VN"/>
          </a:p>
        </p:txBody>
      </p:sp>
    </p:spTree>
    <p:extLst>
      <p:ext uri="{BB962C8B-B14F-4D97-AF65-F5344CB8AC3E}">
        <p14:creationId xmlns:p14="http://schemas.microsoft.com/office/powerpoint/2010/main" val="32072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KÝ TÀI KHOẢN NGÂN HÀNG, THẺ TÍN DỤNG</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6" name="Picture 5">
            <a:extLst>
              <a:ext uri="{FF2B5EF4-FFF2-40B4-BE49-F238E27FC236}">
                <a16:creationId xmlns="" xmlns:a16="http://schemas.microsoft.com/office/drawing/2014/main" id="{69367FFF-5DDB-C7AE-61EF-EEF8EE01B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9812" y="2080485"/>
            <a:ext cx="4529834" cy="9245603"/>
          </a:xfrm>
          <a:prstGeom prst="rect">
            <a:avLst/>
          </a:prstGeom>
          <a:ln>
            <a:solidFill>
              <a:schemeClr val="tx1"/>
            </a:solidFill>
          </a:ln>
        </p:spPr>
      </p:pic>
      <p:pic>
        <p:nvPicPr>
          <p:cNvPr id="8" name="Picture 7">
            <a:extLst>
              <a:ext uri="{FF2B5EF4-FFF2-40B4-BE49-F238E27FC236}">
                <a16:creationId xmlns="" xmlns:a16="http://schemas.microsoft.com/office/drawing/2014/main" id="{44E8F2B5-03BB-8EEF-8B7E-4233F23A4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5950" y="2080485"/>
            <a:ext cx="4665751" cy="9245603"/>
          </a:xfrm>
          <a:prstGeom prst="rect">
            <a:avLst/>
          </a:prstGeom>
          <a:ln>
            <a:solidFill>
              <a:schemeClr val="tx1"/>
            </a:solidFill>
          </a:ln>
        </p:spPr>
      </p:pic>
      <p:pic>
        <p:nvPicPr>
          <p:cNvPr id="10" name="Picture 9">
            <a:extLst>
              <a:ext uri="{FF2B5EF4-FFF2-40B4-BE49-F238E27FC236}">
                <a16:creationId xmlns="" xmlns:a16="http://schemas.microsoft.com/office/drawing/2014/main" id="{54D1AE1E-F363-76B6-FBF2-470FE4B19A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138" y="2080485"/>
            <a:ext cx="4511085" cy="9245603"/>
          </a:xfrm>
          <a:prstGeom prst="rect">
            <a:avLst/>
          </a:prstGeom>
          <a:ln>
            <a:solidFill>
              <a:schemeClr val="tx1"/>
            </a:solidFill>
          </a:ln>
        </p:spPr>
      </p:pic>
      <p:pic>
        <p:nvPicPr>
          <p:cNvPr id="11" name="Picture 10">
            <a:extLst>
              <a:ext uri="{FF2B5EF4-FFF2-40B4-BE49-F238E27FC236}">
                <a16:creationId xmlns="" xmlns:a16="http://schemas.microsoft.com/office/drawing/2014/main" id="{74BC0FE8-40AC-F5FB-F59B-136A0750E3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5698" y="2080485"/>
            <a:ext cx="4499388" cy="9245602"/>
          </a:xfrm>
          <a:prstGeom prst="rect">
            <a:avLst/>
          </a:prstGeom>
          <a:ln>
            <a:solidFill>
              <a:schemeClr val="tx1"/>
            </a:solidFill>
          </a:ln>
        </p:spPr>
      </p:pic>
    </p:spTree>
    <p:extLst>
      <p:ext uri="{BB962C8B-B14F-4D97-AF65-F5344CB8AC3E}">
        <p14:creationId xmlns:p14="http://schemas.microsoft.com/office/powerpoint/2010/main" val="24507098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TÍCH HỢP VÍ ĐIỆN TỬ</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sp>
        <p:nvSpPr>
          <p:cNvPr id="5" name="TextBox 4">
            <a:extLst>
              <a:ext uri="{FF2B5EF4-FFF2-40B4-BE49-F238E27FC236}">
                <a16:creationId xmlns="" xmlns:a16="http://schemas.microsoft.com/office/drawing/2014/main" id="{A8AC84B8-88FD-09AD-F929-B67611F1EB95}"/>
              </a:ext>
            </a:extLst>
          </p:cNvPr>
          <p:cNvSpPr txBox="1"/>
          <p:nvPr/>
        </p:nvSpPr>
        <p:spPr>
          <a:xfrm>
            <a:off x="436418" y="1914232"/>
            <a:ext cx="8977746" cy="3361818"/>
          </a:xfrm>
          <a:prstGeom prst="rect">
            <a:avLst/>
          </a:prstGeom>
          <a:noFill/>
        </p:spPr>
        <p:txBody>
          <a:bodyPr wrap="square" rtlCol="0">
            <a:spAutoFit/>
          </a:bodyPr>
          <a:lstStyle/>
          <a:p>
            <a:pPr algn="just"/>
            <a:r>
              <a:rPr lang="en-US" b="1"/>
              <a:t>Lợi ích: </a:t>
            </a:r>
          </a:p>
          <a:p>
            <a:pPr algn="just"/>
            <a:r>
              <a:rPr lang="en-US"/>
              <a:t>Công dân có thể đăng ký tài khoản ví điện tử và thực hiện thanh toán các dịch vụ </a:t>
            </a:r>
            <a:r>
              <a:rPr lang="vi-VN"/>
              <a:t>hàng</a:t>
            </a:r>
            <a:r>
              <a:rPr lang="en-US"/>
              <a:t> ngày thông qua ứng dụng VNeID.</a:t>
            </a:r>
          </a:p>
        </p:txBody>
      </p:sp>
      <p:pic>
        <p:nvPicPr>
          <p:cNvPr id="6" name="Picture 5">
            <a:extLst>
              <a:ext uri="{FF2B5EF4-FFF2-40B4-BE49-F238E27FC236}">
                <a16:creationId xmlns="" xmlns:a16="http://schemas.microsoft.com/office/drawing/2014/main" id="{0FDE6AED-8989-E035-001F-053E7C80D9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6240" y="1914232"/>
            <a:ext cx="4484438" cy="9266386"/>
          </a:xfrm>
          <a:prstGeom prst="rect">
            <a:avLst/>
          </a:prstGeom>
          <a:ln>
            <a:solidFill>
              <a:schemeClr val="tx1"/>
            </a:solidFill>
          </a:ln>
        </p:spPr>
      </p:pic>
      <p:pic>
        <p:nvPicPr>
          <p:cNvPr id="8" name="Picture 7">
            <a:extLst>
              <a:ext uri="{FF2B5EF4-FFF2-40B4-BE49-F238E27FC236}">
                <a16:creationId xmlns="" xmlns:a16="http://schemas.microsoft.com/office/drawing/2014/main" id="{D9F47715-5BF7-D62C-A9F6-FC4DC73D9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3066" y="1914233"/>
            <a:ext cx="4502964" cy="9266385"/>
          </a:xfrm>
          <a:prstGeom prst="rect">
            <a:avLst/>
          </a:prstGeom>
          <a:ln>
            <a:solidFill>
              <a:schemeClr val="tx1"/>
            </a:solidFill>
          </a:ln>
        </p:spPr>
      </p:pic>
    </p:spTree>
    <p:extLst>
      <p:ext uri="{BB962C8B-B14F-4D97-AF65-F5344CB8AC3E}">
        <p14:creationId xmlns:p14="http://schemas.microsoft.com/office/powerpoint/2010/main" val="3145718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ĐĂNG KÝ CHỨNG THƯ SỐ CÔNG CỘNG</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2" name="Picture 1">
            <a:extLst>
              <a:ext uri="{FF2B5EF4-FFF2-40B4-BE49-F238E27FC236}">
                <a16:creationId xmlns="" xmlns:a16="http://schemas.microsoft.com/office/drawing/2014/main" id="{D064D24A-4098-A766-9C2E-FFE210F313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9813" y="1758145"/>
            <a:ext cx="4469460" cy="9235437"/>
          </a:xfrm>
          <a:prstGeom prst="rect">
            <a:avLst/>
          </a:prstGeom>
          <a:ln>
            <a:solidFill>
              <a:schemeClr val="tx1"/>
            </a:solidFill>
          </a:ln>
        </p:spPr>
      </p:pic>
      <p:pic>
        <p:nvPicPr>
          <p:cNvPr id="3" name="Picture 2">
            <a:extLst>
              <a:ext uri="{FF2B5EF4-FFF2-40B4-BE49-F238E27FC236}">
                <a16:creationId xmlns="" xmlns:a16="http://schemas.microsoft.com/office/drawing/2014/main" id="{9E9308F9-B154-6A41-D46C-5E827A48C1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7946" y="1737587"/>
            <a:ext cx="4497915" cy="9255995"/>
          </a:xfrm>
          <a:prstGeom prst="rect">
            <a:avLst/>
          </a:prstGeom>
          <a:ln>
            <a:solidFill>
              <a:schemeClr val="tx1"/>
            </a:solidFill>
          </a:ln>
        </p:spPr>
      </p:pic>
      <p:sp>
        <p:nvSpPr>
          <p:cNvPr id="4" name="TextBox 3">
            <a:extLst>
              <a:ext uri="{FF2B5EF4-FFF2-40B4-BE49-F238E27FC236}">
                <a16:creationId xmlns="" xmlns:a16="http://schemas.microsoft.com/office/drawing/2014/main" id="{B5CC262F-58BD-F078-BECE-3AE7BBF4B028}"/>
              </a:ext>
            </a:extLst>
          </p:cNvPr>
          <p:cNvSpPr txBox="1"/>
          <p:nvPr/>
        </p:nvSpPr>
        <p:spPr>
          <a:xfrm>
            <a:off x="727363" y="6375863"/>
            <a:ext cx="9227127" cy="4669612"/>
          </a:xfrm>
          <a:prstGeom prst="rect">
            <a:avLst/>
          </a:prstGeom>
          <a:noFill/>
        </p:spPr>
        <p:txBody>
          <a:bodyPr wrap="square" rtlCol="0">
            <a:spAutoFit/>
          </a:bodyPr>
          <a:lstStyle/>
          <a:p>
            <a:r>
              <a:rPr lang="en-US" b="1"/>
              <a:t>Lợi ích:</a:t>
            </a:r>
          </a:p>
          <a:p>
            <a:pPr algn="just"/>
            <a:r>
              <a:rPr lang="en-US"/>
              <a:t>Công dân có thể đăng ký chứng thư số công cộng thông qua ứng dụng VNeID, thông tin đăng ký sẽ được chuyển đến nhà cung cấp chứng thư số, công dân không phải tải lên các loại giấy tờ tuỳ thân. </a:t>
            </a:r>
          </a:p>
        </p:txBody>
      </p:sp>
      <p:pic>
        <p:nvPicPr>
          <p:cNvPr id="6" name="Picture 5">
            <a:extLst>
              <a:ext uri="{FF2B5EF4-FFF2-40B4-BE49-F238E27FC236}">
                <a16:creationId xmlns="" xmlns:a16="http://schemas.microsoft.com/office/drawing/2014/main" id="{FE142F7D-4C6E-1AF0-CF57-A7CA9E29A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048" y="1737587"/>
            <a:ext cx="5626533" cy="3701666"/>
          </a:xfrm>
          <a:prstGeom prst="rect">
            <a:avLst/>
          </a:prstGeom>
        </p:spPr>
      </p:pic>
    </p:spTree>
    <p:extLst>
      <p:ext uri="{BB962C8B-B14F-4D97-AF65-F5344CB8AC3E}">
        <p14:creationId xmlns:p14="http://schemas.microsoft.com/office/powerpoint/2010/main" val="798760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DỊCH VỤ CÔNG XÁC NHẬN SỐ CHỨNG MINH THƯ 9 SỐ</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2" name="Picture 1">
            <a:extLst>
              <a:ext uri="{FF2B5EF4-FFF2-40B4-BE49-F238E27FC236}">
                <a16:creationId xmlns="" xmlns:a16="http://schemas.microsoft.com/office/drawing/2014/main" id="{1D35F34C-1F8B-A011-78D8-040A6F40F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25429"/>
            <a:ext cx="4048546" cy="8285487"/>
          </a:xfrm>
          <a:prstGeom prst="rect">
            <a:avLst/>
          </a:prstGeom>
          <a:ln w="3175">
            <a:solidFill>
              <a:srgbClr val="000000"/>
            </a:solidFill>
          </a:ln>
        </p:spPr>
      </p:pic>
      <p:pic>
        <p:nvPicPr>
          <p:cNvPr id="3" name="Picture 2">
            <a:extLst>
              <a:ext uri="{FF2B5EF4-FFF2-40B4-BE49-F238E27FC236}">
                <a16:creationId xmlns="" xmlns:a16="http://schemas.microsoft.com/office/drawing/2014/main" id="{038CEE4F-9621-6534-B0AD-5E11410D1110}"/>
              </a:ext>
            </a:extLst>
          </p:cNvPr>
          <p:cNvPicPr>
            <a:picLocks noChangeAspect="1"/>
          </p:cNvPicPr>
          <p:nvPr/>
        </p:nvPicPr>
        <p:blipFill>
          <a:blip r:embed="rId5"/>
          <a:srcRect l="3379" r="4412"/>
          <a:stretch>
            <a:fillRect/>
          </a:stretch>
        </p:blipFill>
        <p:spPr>
          <a:xfrm>
            <a:off x="4533414" y="2225429"/>
            <a:ext cx="3964060" cy="8285487"/>
          </a:xfrm>
          <a:prstGeom prst="rect">
            <a:avLst/>
          </a:prstGeom>
          <a:noFill/>
          <a:ln w="3175">
            <a:solidFill>
              <a:schemeClr val="tx1"/>
            </a:solidFill>
          </a:ln>
        </p:spPr>
      </p:pic>
      <p:pic>
        <p:nvPicPr>
          <p:cNvPr id="4" name="Picture 3">
            <a:extLst>
              <a:ext uri="{FF2B5EF4-FFF2-40B4-BE49-F238E27FC236}">
                <a16:creationId xmlns="" xmlns:a16="http://schemas.microsoft.com/office/drawing/2014/main" id="{79BD36FE-3F62-7FC2-FC5C-E2AC40A557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4876" y="2225428"/>
            <a:ext cx="4015582" cy="8285487"/>
          </a:xfrm>
          <a:prstGeom prst="rect">
            <a:avLst/>
          </a:prstGeom>
          <a:ln w="3175">
            <a:solidFill>
              <a:schemeClr val="tx1"/>
            </a:solidFill>
          </a:ln>
        </p:spPr>
      </p:pic>
      <p:pic>
        <p:nvPicPr>
          <p:cNvPr id="5" name="Picture 4">
            <a:extLst>
              <a:ext uri="{FF2B5EF4-FFF2-40B4-BE49-F238E27FC236}">
                <a16:creationId xmlns="" xmlns:a16="http://schemas.microsoft.com/office/drawing/2014/main" id="{064F1B31-8E34-3774-24BB-E37D4D6DCFA3}"/>
              </a:ext>
            </a:extLst>
          </p:cNvPr>
          <p:cNvPicPr>
            <a:picLocks noChangeAspect="1"/>
          </p:cNvPicPr>
          <p:nvPr/>
        </p:nvPicPr>
        <p:blipFill>
          <a:blip r:embed="rId7"/>
          <a:srcRect l="1138" r="732"/>
          <a:stretch>
            <a:fillRect/>
          </a:stretch>
        </p:blipFill>
        <p:spPr>
          <a:xfrm>
            <a:off x="13463804" y="2225428"/>
            <a:ext cx="4213092" cy="8285487"/>
          </a:xfrm>
          <a:prstGeom prst="rect">
            <a:avLst/>
          </a:prstGeom>
          <a:noFill/>
          <a:ln>
            <a:solidFill>
              <a:schemeClr val="tx1">
                <a:lumMod val="95000"/>
                <a:lumOff val="5000"/>
              </a:schemeClr>
            </a:solidFill>
          </a:ln>
        </p:spPr>
      </p:pic>
      <p:pic>
        <p:nvPicPr>
          <p:cNvPr id="6" name="Picture 5">
            <a:extLst>
              <a:ext uri="{FF2B5EF4-FFF2-40B4-BE49-F238E27FC236}">
                <a16:creationId xmlns="" xmlns:a16="http://schemas.microsoft.com/office/drawing/2014/main" id="{0EEA7A5B-FBF0-547E-DE6B-A1985E9BA342}"/>
              </a:ext>
            </a:extLst>
          </p:cNvPr>
          <p:cNvPicPr>
            <a:picLocks noChangeAspect="1"/>
          </p:cNvPicPr>
          <p:nvPr/>
        </p:nvPicPr>
        <p:blipFill>
          <a:blip r:embed="rId8"/>
          <a:srcRect r="1251"/>
          <a:stretch>
            <a:fillRect/>
          </a:stretch>
        </p:blipFill>
        <p:spPr>
          <a:xfrm>
            <a:off x="18031435" y="2225428"/>
            <a:ext cx="4166701" cy="8285487"/>
          </a:xfrm>
          <a:prstGeom prst="rect">
            <a:avLst/>
          </a:prstGeom>
          <a:noFill/>
          <a:ln>
            <a:solidFill>
              <a:schemeClr val="tx1">
                <a:lumMod val="95000"/>
                <a:lumOff val="5000"/>
              </a:schemeClr>
            </a:solidFill>
          </a:ln>
        </p:spPr>
      </p:pic>
    </p:spTree>
    <p:extLst>
      <p:ext uri="{BB962C8B-B14F-4D97-AF65-F5344CB8AC3E}">
        <p14:creationId xmlns:p14="http://schemas.microsoft.com/office/powerpoint/2010/main" val="15347497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sp>
        <p:nvSpPr>
          <p:cNvPr id="7" name="Google Shape;551;p35">
            <a:extLst>
              <a:ext uri="{FF2B5EF4-FFF2-40B4-BE49-F238E27FC236}">
                <a16:creationId xmlns="" xmlns:a16="http://schemas.microsoft.com/office/drawing/2014/main" id="{005039DA-F6F1-4019-A9D2-58E807979499}"/>
              </a:ext>
            </a:extLst>
          </p:cNvPr>
          <p:cNvSpPr txBox="1">
            <a:spLocks/>
          </p:cNvSpPr>
          <p:nvPr/>
        </p:nvSpPr>
        <p:spPr>
          <a:xfrm>
            <a:off x="13109265" y="2680206"/>
            <a:ext cx="12702209" cy="1933730"/>
          </a:xfrm>
          <a:prstGeom prst="rect">
            <a:avLst/>
          </a:prstGeom>
          <a:noFill/>
          <a:ln>
            <a:noFill/>
          </a:ln>
        </p:spPr>
        <p:txBody>
          <a:bodyPr spcFirstLastPara="1" wrap="square" lIns="223965" tIns="223965" rIns="223965" bIns="22396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algn="just" defTabSz="2240070"/>
            <a:endParaRPr lang="en" sz="4001" kern="0">
              <a:solidFill>
                <a:srgbClr val="434343"/>
              </a:solidFill>
              <a:latin typeface="Times New Roman"/>
              <a:cs typeface="Times New Roman" panose="02020603050405020304" pitchFamily="18" charset="0"/>
            </a:endParaRPr>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DỊCH VỤ CÔNG XÁC NHẬN SỐ CHỨNG MINH THƯ 9 SỐ</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8" name="Picture 7">
            <a:extLst>
              <a:ext uri="{FF2B5EF4-FFF2-40B4-BE49-F238E27FC236}">
                <a16:creationId xmlns="" xmlns:a16="http://schemas.microsoft.com/office/drawing/2014/main" id="{B9F8785D-C67F-5FEB-90B7-666AFB9D281A}"/>
              </a:ext>
            </a:extLst>
          </p:cNvPr>
          <p:cNvPicPr>
            <a:picLocks noChangeAspect="1"/>
          </p:cNvPicPr>
          <p:nvPr/>
        </p:nvPicPr>
        <p:blipFill>
          <a:blip r:embed="rId4"/>
          <a:srcRect t="711" b="794"/>
          <a:stretch>
            <a:fillRect/>
          </a:stretch>
        </p:blipFill>
        <p:spPr>
          <a:xfrm>
            <a:off x="641229" y="1646329"/>
            <a:ext cx="4708582" cy="9307330"/>
          </a:xfrm>
          <a:prstGeom prst="rect">
            <a:avLst/>
          </a:prstGeom>
          <a:noFill/>
          <a:ln>
            <a:solidFill>
              <a:schemeClr val="tx1">
                <a:lumMod val="95000"/>
                <a:lumOff val="5000"/>
              </a:schemeClr>
            </a:solidFill>
          </a:ln>
        </p:spPr>
      </p:pic>
      <p:pic>
        <p:nvPicPr>
          <p:cNvPr id="9" name="Picture 8" descr="106">
            <a:extLst>
              <a:ext uri="{FF2B5EF4-FFF2-40B4-BE49-F238E27FC236}">
                <a16:creationId xmlns="" xmlns:a16="http://schemas.microsoft.com/office/drawing/2014/main" id="{32B6957E-9B09-1264-5BE7-67CFFA2FE34C}"/>
              </a:ext>
            </a:extLst>
          </p:cNvPr>
          <p:cNvPicPr>
            <a:picLocks noChangeAspect="1"/>
          </p:cNvPicPr>
          <p:nvPr/>
        </p:nvPicPr>
        <p:blipFill>
          <a:blip r:embed="rId5"/>
          <a:srcRect t="3864" b="11526"/>
          <a:stretch>
            <a:fillRect/>
          </a:stretch>
        </p:blipFill>
        <p:spPr>
          <a:xfrm>
            <a:off x="6134876" y="1646329"/>
            <a:ext cx="4768777" cy="9307330"/>
          </a:xfrm>
          <a:prstGeom prst="rect">
            <a:avLst/>
          </a:prstGeom>
          <a:ln>
            <a:solidFill>
              <a:schemeClr val="tx1">
                <a:lumMod val="95000"/>
                <a:lumOff val="5000"/>
              </a:schemeClr>
            </a:solidFill>
          </a:ln>
        </p:spPr>
      </p:pic>
      <p:pic>
        <p:nvPicPr>
          <p:cNvPr id="10" name="Picture 9">
            <a:extLst>
              <a:ext uri="{FF2B5EF4-FFF2-40B4-BE49-F238E27FC236}">
                <a16:creationId xmlns="" xmlns:a16="http://schemas.microsoft.com/office/drawing/2014/main" id="{1BF80344-287A-F990-20D6-0979861F2FE8}"/>
              </a:ext>
            </a:extLst>
          </p:cNvPr>
          <p:cNvPicPr>
            <a:picLocks noChangeAspect="1"/>
          </p:cNvPicPr>
          <p:nvPr/>
        </p:nvPicPr>
        <p:blipFill>
          <a:blip r:embed="rId6"/>
          <a:srcRect l="1603" r="1368" b="787"/>
          <a:stretch>
            <a:fillRect/>
          </a:stretch>
        </p:blipFill>
        <p:spPr>
          <a:xfrm>
            <a:off x="11831327" y="1646329"/>
            <a:ext cx="4654821" cy="9307330"/>
          </a:xfrm>
          <a:prstGeom prst="rect">
            <a:avLst/>
          </a:prstGeom>
          <a:noFill/>
          <a:ln>
            <a:solidFill>
              <a:schemeClr val="tx1">
                <a:lumMod val="95000"/>
                <a:lumOff val="5000"/>
              </a:schemeClr>
            </a:solidFill>
          </a:ln>
        </p:spPr>
      </p:pic>
      <p:pic>
        <p:nvPicPr>
          <p:cNvPr id="11" name="Picture 10" descr="107">
            <a:extLst>
              <a:ext uri="{FF2B5EF4-FFF2-40B4-BE49-F238E27FC236}">
                <a16:creationId xmlns="" xmlns:a16="http://schemas.microsoft.com/office/drawing/2014/main" id="{6CCE0222-5FC8-EE24-2667-E9785C3664B3}"/>
              </a:ext>
            </a:extLst>
          </p:cNvPr>
          <p:cNvPicPr>
            <a:picLocks noChangeAspect="1"/>
          </p:cNvPicPr>
          <p:nvPr/>
        </p:nvPicPr>
        <p:blipFill>
          <a:blip r:embed="rId7"/>
          <a:srcRect t="3906" b="6511"/>
          <a:stretch>
            <a:fillRect/>
          </a:stretch>
        </p:blipFill>
        <p:spPr>
          <a:xfrm>
            <a:off x="17056965" y="1646328"/>
            <a:ext cx="4796491" cy="9307329"/>
          </a:xfrm>
          <a:prstGeom prst="rect">
            <a:avLst/>
          </a:prstGeom>
          <a:ln>
            <a:solidFill>
              <a:schemeClr val="tx1">
                <a:lumMod val="95000"/>
                <a:lumOff val="5000"/>
              </a:schemeClr>
            </a:solidFill>
          </a:ln>
        </p:spPr>
      </p:pic>
    </p:spTree>
    <p:extLst>
      <p:ext uri="{BB962C8B-B14F-4D97-AF65-F5344CB8AC3E}">
        <p14:creationId xmlns:p14="http://schemas.microsoft.com/office/powerpoint/2010/main" val="1639817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VỀ QUY TRÌNH THỰC HIỆN ĐĂNG KÝ TÀI KHOẢN</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sp>
        <p:nvSpPr>
          <p:cNvPr id="9" name="Rectangle: Rounded Corners 8">
            <a:extLst>
              <a:ext uri="{FF2B5EF4-FFF2-40B4-BE49-F238E27FC236}">
                <a16:creationId xmlns="" xmlns:a16="http://schemas.microsoft.com/office/drawing/2014/main" id="{A5F54E9F-9467-4C30-BF4E-681C369C270B}"/>
              </a:ext>
            </a:extLst>
          </p:cNvPr>
          <p:cNvSpPr/>
          <p:nvPr/>
        </p:nvSpPr>
        <p:spPr>
          <a:xfrm>
            <a:off x="653143" y="1632858"/>
            <a:ext cx="10058399" cy="7032171"/>
          </a:xfrm>
          <a:prstGeom prst="roundRect">
            <a:avLst/>
          </a:prstGeom>
          <a:noFill/>
          <a:ln w="571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25E332F8-5213-47E8-B39A-559DFFA9C666}"/>
              </a:ext>
            </a:extLst>
          </p:cNvPr>
          <p:cNvSpPr txBox="1"/>
          <p:nvPr/>
        </p:nvSpPr>
        <p:spPr>
          <a:xfrm>
            <a:off x="2188028" y="1787083"/>
            <a:ext cx="7315200" cy="707886"/>
          </a:xfrm>
          <a:prstGeom prst="rect">
            <a:avLst/>
          </a:prstGeom>
          <a:noFill/>
        </p:spPr>
        <p:txBody>
          <a:bodyPr wrap="square" rtlCol="0">
            <a:spAutoFit/>
          </a:bodyPr>
          <a:lstStyle/>
          <a:p>
            <a:pPr algn="ctr"/>
            <a:r>
              <a:rPr lang="en-US" sz="4000" b="1"/>
              <a:t>ĐỊNH DANH MỨC 1</a:t>
            </a:r>
          </a:p>
        </p:txBody>
      </p:sp>
      <p:pic>
        <p:nvPicPr>
          <p:cNvPr id="11" name="Picture 10" descr="Avatar icon. Human. A person's badge. Vector. Social media profile symbol.  The symbol of a person. 14194215 Vector Art at Vecteezy">
            <a:extLst>
              <a:ext uri="{FF2B5EF4-FFF2-40B4-BE49-F238E27FC236}">
                <a16:creationId xmlns="" xmlns:a16="http://schemas.microsoft.com/office/drawing/2014/main" id="{B6C01813-AC46-4322-AD8D-7FD7B5C5928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4963" t="8078" r="7461" b="9348"/>
          <a:stretch/>
        </p:blipFill>
        <p:spPr bwMode="auto">
          <a:xfrm>
            <a:off x="6476998" y="2709505"/>
            <a:ext cx="3526972" cy="33254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aby Icon PNG Picture, Baby Icon, Baby Icons, Baby, Baby Smiley PNG Image  For Free Download">
            <a:extLst>
              <a:ext uri="{FF2B5EF4-FFF2-40B4-BE49-F238E27FC236}">
                <a16:creationId xmlns="" xmlns:a16="http://schemas.microsoft.com/office/drawing/2014/main" id="{30DB3C3E-F370-44AA-9A92-E6F010763D6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40" t="8180" r="7201" b="10975"/>
          <a:stretch/>
        </p:blipFill>
        <p:spPr bwMode="auto">
          <a:xfrm>
            <a:off x="1820636" y="2709505"/>
            <a:ext cx="3260272" cy="31848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0581B94F-A2C6-4D71-837D-8DA42DA6CAE1}"/>
              </a:ext>
            </a:extLst>
          </p:cNvPr>
          <p:cNvSpPr txBox="1"/>
          <p:nvPr/>
        </p:nvSpPr>
        <p:spPr>
          <a:xfrm>
            <a:off x="1360714" y="6093873"/>
            <a:ext cx="8643257" cy="1754326"/>
          </a:xfrm>
          <a:prstGeom prst="rect">
            <a:avLst/>
          </a:prstGeom>
          <a:noFill/>
        </p:spPr>
        <p:txBody>
          <a:bodyPr wrap="square" rtlCol="0">
            <a:spAutoFit/>
          </a:bodyPr>
          <a:lstStyle/>
          <a:p>
            <a:pPr algn="just"/>
            <a:r>
              <a:rPr lang="en-US" sz="3600"/>
              <a:t>Công dân Việt Nam đã được cấp thẻ căn cước hoặc người nước ngoài đã được cấp thẻ thường trú, thẻ tạm trú</a:t>
            </a:r>
          </a:p>
        </p:txBody>
      </p:sp>
      <p:sp>
        <p:nvSpPr>
          <p:cNvPr id="15" name="Rectangle: Rounded Corners 14">
            <a:extLst>
              <a:ext uri="{FF2B5EF4-FFF2-40B4-BE49-F238E27FC236}">
                <a16:creationId xmlns="" xmlns:a16="http://schemas.microsoft.com/office/drawing/2014/main" id="{27C7D8B4-7E28-4191-9D8E-6528D94F57C3}"/>
              </a:ext>
            </a:extLst>
          </p:cNvPr>
          <p:cNvSpPr/>
          <p:nvPr/>
        </p:nvSpPr>
        <p:spPr>
          <a:xfrm>
            <a:off x="11688084" y="1632858"/>
            <a:ext cx="10058399" cy="7032171"/>
          </a:xfrm>
          <a:prstGeom prst="roundRect">
            <a:avLst/>
          </a:prstGeom>
          <a:noFill/>
          <a:ln w="571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F2C9B028-8952-4319-AE28-79744CC10BA3}"/>
              </a:ext>
            </a:extLst>
          </p:cNvPr>
          <p:cNvSpPr txBox="1"/>
          <p:nvPr/>
        </p:nvSpPr>
        <p:spPr>
          <a:xfrm>
            <a:off x="13222969" y="1787083"/>
            <a:ext cx="7315200" cy="707886"/>
          </a:xfrm>
          <a:prstGeom prst="rect">
            <a:avLst/>
          </a:prstGeom>
          <a:noFill/>
        </p:spPr>
        <p:txBody>
          <a:bodyPr wrap="square" rtlCol="0">
            <a:spAutoFit/>
          </a:bodyPr>
          <a:lstStyle/>
          <a:p>
            <a:pPr algn="ctr"/>
            <a:r>
              <a:rPr lang="en-US" sz="4000" b="1"/>
              <a:t>ĐỊNH DANH MỨC 2</a:t>
            </a:r>
          </a:p>
        </p:txBody>
      </p:sp>
      <p:pic>
        <p:nvPicPr>
          <p:cNvPr id="20" name="Picture 19" descr="Avatar icon. Human. A person's badge. Vector. Social media profile symbol.  The symbol of a person. 14194215 Vector Art at Vecteezy">
            <a:extLst>
              <a:ext uri="{FF2B5EF4-FFF2-40B4-BE49-F238E27FC236}">
                <a16:creationId xmlns="" xmlns:a16="http://schemas.microsoft.com/office/drawing/2014/main" id="{876A0BA5-D88F-4A2E-933D-FC5FF1E6366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4963" t="8078" r="7461" b="9348"/>
          <a:stretch/>
        </p:blipFill>
        <p:spPr bwMode="auto">
          <a:xfrm>
            <a:off x="15117083" y="2709505"/>
            <a:ext cx="3526972" cy="33254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F0FCD671-431F-4091-950C-128872FD4FA9}"/>
              </a:ext>
            </a:extLst>
          </p:cNvPr>
          <p:cNvSpPr txBox="1"/>
          <p:nvPr/>
        </p:nvSpPr>
        <p:spPr>
          <a:xfrm>
            <a:off x="12395654" y="6093873"/>
            <a:ext cx="8643257" cy="2308324"/>
          </a:xfrm>
          <a:prstGeom prst="rect">
            <a:avLst/>
          </a:prstGeom>
          <a:noFill/>
        </p:spPr>
        <p:txBody>
          <a:bodyPr wrap="square" rtlCol="0">
            <a:spAutoFit/>
          </a:bodyPr>
          <a:lstStyle/>
          <a:p>
            <a:pPr algn="just"/>
            <a:r>
              <a:rPr lang="en-US" sz="3600"/>
              <a:t>Công dân Việt Nam từ đủ 6 tuổi trở lên đã được cấp thẻ căn cước hoặc người nước ngoài từ đủ 6 tuổi trở lên đã được cấp thẻ thường trú, thẻ tạm trú</a:t>
            </a:r>
          </a:p>
        </p:txBody>
      </p:sp>
      <p:sp>
        <p:nvSpPr>
          <p:cNvPr id="22" name="Rectangle: Rounded Corners 21">
            <a:extLst>
              <a:ext uri="{FF2B5EF4-FFF2-40B4-BE49-F238E27FC236}">
                <a16:creationId xmlns="" xmlns:a16="http://schemas.microsoft.com/office/drawing/2014/main" id="{AE542FD1-20EE-4FD1-B87D-E437456BC589}"/>
              </a:ext>
            </a:extLst>
          </p:cNvPr>
          <p:cNvSpPr/>
          <p:nvPr/>
        </p:nvSpPr>
        <p:spPr>
          <a:xfrm>
            <a:off x="653144" y="9144597"/>
            <a:ext cx="21093340" cy="3005632"/>
          </a:xfrm>
          <a:prstGeom prst="roundRect">
            <a:avLst/>
          </a:prstGeom>
          <a:noFill/>
          <a:ln w="571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6" descr="Company - Free user icons">
            <a:extLst>
              <a:ext uri="{FF2B5EF4-FFF2-40B4-BE49-F238E27FC236}">
                <a16:creationId xmlns="" xmlns:a16="http://schemas.microsoft.com/office/drawing/2014/main" id="{67AC8A2B-4130-45D3-B7CE-764B089D37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0714" y="9311597"/>
            <a:ext cx="2671631" cy="267163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3608BBD9-1981-442B-BB9B-CE6FABFC8D1D}"/>
              </a:ext>
            </a:extLst>
          </p:cNvPr>
          <p:cNvSpPr txBox="1"/>
          <p:nvPr/>
        </p:nvSpPr>
        <p:spPr>
          <a:xfrm>
            <a:off x="4872629" y="10047247"/>
            <a:ext cx="15046050" cy="1200329"/>
          </a:xfrm>
          <a:prstGeom prst="rect">
            <a:avLst/>
          </a:prstGeom>
          <a:noFill/>
        </p:spPr>
        <p:txBody>
          <a:bodyPr wrap="square" rtlCol="0">
            <a:spAutoFit/>
          </a:bodyPr>
          <a:lstStyle/>
          <a:p>
            <a:pPr algn="just"/>
            <a:r>
              <a:rPr lang="en-US" sz="3600"/>
              <a:t>Cơ quan, tổ chức được thành lập hoặc đăng ký hoạt động tại Việt Nam được cấp tài khoản định danh điện tử </a:t>
            </a:r>
            <a:r>
              <a:rPr lang="en-US" sz="3600" b="1"/>
              <a:t>không phân biệt theo mức độ</a:t>
            </a:r>
            <a:r>
              <a:rPr lang="en-US" sz="3600"/>
              <a:t>.</a:t>
            </a:r>
          </a:p>
        </p:txBody>
      </p:sp>
    </p:spTree>
    <p:extLst>
      <p:ext uri="{BB962C8B-B14F-4D97-AF65-F5344CB8AC3E}">
        <p14:creationId xmlns:p14="http://schemas.microsoft.com/office/powerpoint/2010/main" val="2207031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CEECFF92-5A65-49F8-9A4F-A970251262BC}"/>
              </a:ext>
            </a:extLst>
          </p:cNvPr>
          <p:cNvPicPr>
            <a:picLocks noChangeAspect="1"/>
          </p:cNvPicPr>
          <p:nvPr/>
        </p:nvPicPr>
        <p:blipFill>
          <a:blip r:embed="rId3" cstate="print">
            <a:extLst>
              <a:ext uri="{28A0092B-C50C-407E-A947-70E740481C1C}">
                <a14:useLocalDpi xmlns:a14="http://schemas.microsoft.com/office/drawing/2010/main" val="0"/>
              </a:ext>
            </a:extLst>
          </a:blip>
          <a:srcRect l="30446" r="30446"/>
          <a:stretch/>
        </p:blipFill>
        <p:spPr>
          <a:xfrm>
            <a:off x="0" y="2"/>
            <a:ext cx="9957001" cy="12646132"/>
          </a:xfrm>
          <a:custGeom>
            <a:avLst/>
            <a:gdLst>
              <a:gd name="connsiteX0" fmla="*/ 0 w 5419544"/>
              <a:gd name="connsiteY0" fmla="*/ 0 h 6883224"/>
              <a:gd name="connsiteX1" fmla="*/ 4804859 w 5419544"/>
              <a:gd name="connsiteY1" fmla="*/ 0 h 6883224"/>
              <a:gd name="connsiteX2" fmla="*/ 5419544 w 5419544"/>
              <a:gd name="connsiteY2" fmla="*/ 614685 h 6883224"/>
              <a:gd name="connsiteX3" fmla="*/ 5419544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4804859" y="0"/>
                </a:lnTo>
                <a:cubicBezTo>
                  <a:pt x="5144340" y="0"/>
                  <a:pt x="5419544" y="275204"/>
                  <a:pt x="5419544" y="614685"/>
                </a:cubicBezTo>
                <a:lnTo>
                  <a:pt x="5419544" y="6883224"/>
                </a:lnTo>
                <a:lnTo>
                  <a:pt x="0" y="6883224"/>
                </a:lnTo>
                <a:close/>
              </a:path>
            </a:pathLst>
          </a:custGeom>
        </p:spPr>
      </p:pic>
      <p:sp>
        <p:nvSpPr>
          <p:cNvPr id="13" name="Rectangle: Single Corner Rounded 12">
            <a:extLst>
              <a:ext uri="{FF2B5EF4-FFF2-40B4-BE49-F238E27FC236}">
                <a16:creationId xmlns="" xmlns:a16="http://schemas.microsoft.com/office/drawing/2014/main" id="{9F7FC224-9E71-4CDF-81FE-08D4C0D87F55}"/>
              </a:ext>
            </a:extLst>
          </p:cNvPr>
          <p:cNvSpPr/>
          <p:nvPr/>
        </p:nvSpPr>
        <p:spPr>
          <a:xfrm rot="5400000" flipH="1">
            <a:off x="-1344564" y="1380770"/>
            <a:ext cx="12646132" cy="9957001"/>
          </a:xfrm>
          <a:prstGeom prst="round1Rect">
            <a:avLst>
              <a:gd name="adj" fmla="val 11342"/>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806"/>
          </a:p>
        </p:txBody>
      </p:sp>
      <p:sp>
        <p:nvSpPr>
          <p:cNvPr id="5" name="Title 4">
            <a:extLst>
              <a:ext uri="{FF2B5EF4-FFF2-40B4-BE49-F238E27FC236}">
                <a16:creationId xmlns="" xmlns:a16="http://schemas.microsoft.com/office/drawing/2014/main" id="{C35EC48D-E2B6-43AC-A175-4C73F1EC9C2E}"/>
              </a:ext>
            </a:extLst>
          </p:cNvPr>
          <p:cNvSpPr>
            <a:spLocks noGrp="1"/>
          </p:cNvSpPr>
          <p:nvPr>
            <p:ph type="ctrTitle"/>
          </p:nvPr>
        </p:nvSpPr>
        <p:spPr>
          <a:xfrm>
            <a:off x="11199812" y="1858266"/>
            <a:ext cx="10162944" cy="3539557"/>
          </a:xfrm>
        </p:spPr>
        <p:txBody>
          <a:bodyPr/>
          <a:lstStyle/>
          <a:p>
            <a:pPr algn="just" defTabSz="2159486"/>
            <a:r>
              <a:rPr lang="vi-VN" sz="4400" b="0" kern="1200">
                <a:latin typeface="+mj-lt"/>
                <a:ea typeface="+mn-ea"/>
                <a:cs typeface="+mn-cs"/>
              </a:rPr>
              <a:t>Bộ Công an xây dựng thành công Cơ sở dữ liệu quốc gia về dân cư, cấp số định danh cho toàn bộ công dân Việt Nam và quản lý căn cước công dân gắn chip.</a:t>
            </a:r>
            <a:endParaRPr lang="en-ID" sz="4400" b="0" kern="1200">
              <a:latin typeface="+mj-lt"/>
              <a:ea typeface="+mn-ea"/>
              <a:cs typeface="+mn-cs"/>
            </a:endParaRPr>
          </a:p>
        </p:txBody>
      </p:sp>
      <p:sp>
        <p:nvSpPr>
          <p:cNvPr id="27" name="TextBox 26">
            <a:extLst>
              <a:ext uri="{FF2B5EF4-FFF2-40B4-BE49-F238E27FC236}">
                <a16:creationId xmlns="" xmlns:a16="http://schemas.microsoft.com/office/drawing/2014/main" id="{8B17FB9F-B81B-48D4-BA65-628C02CB09B4}"/>
              </a:ext>
            </a:extLst>
          </p:cNvPr>
          <p:cNvSpPr txBox="1"/>
          <p:nvPr/>
        </p:nvSpPr>
        <p:spPr>
          <a:xfrm>
            <a:off x="888033" y="599856"/>
            <a:ext cx="1687923" cy="431657"/>
          </a:xfrm>
          <a:prstGeom prst="rect">
            <a:avLst/>
          </a:prstGeom>
          <a:noFill/>
        </p:spPr>
        <p:txBody>
          <a:bodyPr wrap="square" rtlCol="0">
            <a:spAutoFit/>
          </a:bodyPr>
          <a:lstStyle/>
          <a:p>
            <a:pPr algn="ctr"/>
            <a:r>
              <a:rPr lang="en-ID" sz="2205" b="1">
                <a:solidFill>
                  <a:schemeClr val="bg2"/>
                </a:solidFill>
                <a:latin typeface="+mj-lt"/>
              </a:rPr>
              <a:t>ERUDITIO.</a:t>
            </a:r>
          </a:p>
        </p:txBody>
      </p:sp>
      <p:cxnSp>
        <p:nvCxnSpPr>
          <p:cNvPr id="44" name="Straight Connector 43">
            <a:extLst>
              <a:ext uri="{FF2B5EF4-FFF2-40B4-BE49-F238E27FC236}">
                <a16:creationId xmlns="" xmlns:a16="http://schemas.microsoft.com/office/drawing/2014/main" id="{4B95A0DE-FBAF-46E0-A9C4-8CC8DDE25747}"/>
              </a:ext>
            </a:extLst>
          </p:cNvPr>
          <p:cNvCxnSpPr>
            <a:cxnSpLocks/>
          </p:cNvCxnSpPr>
          <p:nvPr/>
        </p:nvCxnSpPr>
        <p:spPr>
          <a:xfrm flipV="1">
            <a:off x="1884291" y="2956000"/>
            <a:ext cx="0" cy="9607784"/>
          </a:xfrm>
          <a:prstGeom prst="line">
            <a:avLst/>
          </a:prstGeom>
          <a:ln w="5715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B5663503-CC4B-4266-AF95-476714A4212B}"/>
              </a:ext>
            </a:extLst>
          </p:cNvPr>
          <p:cNvCxnSpPr>
            <a:cxnSpLocks/>
          </p:cNvCxnSpPr>
          <p:nvPr/>
        </p:nvCxnSpPr>
        <p:spPr>
          <a:xfrm>
            <a:off x="1844423" y="6270985"/>
            <a:ext cx="1345911" cy="0"/>
          </a:xfrm>
          <a:prstGeom prst="line">
            <a:avLst/>
          </a:prstGeom>
          <a:ln w="5715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A5FAB7D9-E9AF-47D6-B946-B64838C60F03}"/>
              </a:ext>
            </a:extLst>
          </p:cNvPr>
          <p:cNvCxnSpPr>
            <a:cxnSpLocks/>
          </p:cNvCxnSpPr>
          <p:nvPr/>
        </p:nvCxnSpPr>
        <p:spPr>
          <a:xfrm>
            <a:off x="1884291" y="8664487"/>
            <a:ext cx="5258566" cy="0"/>
          </a:xfrm>
          <a:prstGeom prst="line">
            <a:avLst/>
          </a:prstGeom>
          <a:ln w="5715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EDC25B98-088F-4560-B56B-4D4B03053E95}"/>
              </a:ext>
            </a:extLst>
          </p:cNvPr>
          <p:cNvCxnSpPr>
            <a:cxnSpLocks/>
          </p:cNvCxnSpPr>
          <p:nvPr/>
        </p:nvCxnSpPr>
        <p:spPr>
          <a:xfrm>
            <a:off x="1922924" y="3861986"/>
            <a:ext cx="1040377" cy="0"/>
          </a:xfrm>
          <a:prstGeom prst="line">
            <a:avLst/>
          </a:prstGeom>
          <a:ln w="571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 xmlns:a16="http://schemas.microsoft.com/office/drawing/2014/main" id="{6C837B12-1937-47A2-8F55-2FC942B2F727}"/>
              </a:ext>
            </a:extLst>
          </p:cNvPr>
          <p:cNvSpPr txBox="1"/>
          <p:nvPr/>
        </p:nvSpPr>
        <p:spPr>
          <a:xfrm flipH="1">
            <a:off x="2443112" y="4572496"/>
            <a:ext cx="6236123" cy="707886"/>
          </a:xfrm>
          <a:prstGeom prst="rect">
            <a:avLst/>
          </a:prstGeom>
          <a:noFill/>
        </p:spPr>
        <p:txBody>
          <a:bodyPr wrap="square" rtlCol="0">
            <a:spAutoFit/>
          </a:bodyPr>
          <a:lstStyle/>
          <a:p>
            <a:r>
              <a:rPr lang="en-US" sz="4000" b="1">
                <a:solidFill>
                  <a:schemeClr val="bg1"/>
                </a:solidFill>
                <a:latin typeface="+mj-lt"/>
              </a:rPr>
              <a:t>Cấp cho 50 triệu công dân</a:t>
            </a:r>
            <a:endParaRPr lang="en-ID" sz="4000" b="1">
              <a:solidFill>
                <a:schemeClr val="bg1"/>
              </a:solidFill>
              <a:latin typeface="+mj-lt"/>
            </a:endParaRPr>
          </a:p>
        </p:txBody>
      </p:sp>
      <p:sp>
        <p:nvSpPr>
          <p:cNvPr id="50" name="TextBox 49">
            <a:extLst>
              <a:ext uri="{FF2B5EF4-FFF2-40B4-BE49-F238E27FC236}">
                <a16:creationId xmlns="" xmlns:a16="http://schemas.microsoft.com/office/drawing/2014/main" id="{6A14A170-C840-48F2-80FB-D86CFCE92CC8}"/>
              </a:ext>
            </a:extLst>
          </p:cNvPr>
          <p:cNvSpPr txBox="1"/>
          <p:nvPr/>
        </p:nvSpPr>
        <p:spPr>
          <a:xfrm flipH="1">
            <a:off x="3320640" y="3106418"/>
            <a:ext cx="3523247" cy="1323439"/>
          </a:xfrm>
          <a:prstGeom prst="rect">
            <a:avLst/>
          </a:prstGeom>
          <a:noFill/>
        </p:spPr>
        <p:txBody>
          <a:bodyPr wrap="square" rtlCol="0">
            <a:spAutoFit/>
          </a:bodyPr>
          <a:lstStyle/>
          <a:p>
            <a:r>
              <a:rPr lang="en-US" sz="8000" b="1">
                <a:solidFill>
                  <a:schemeClr val="bg1"/>
                </a:solidFill>
              </a:rPr>
              <a:t>7/</a:t>
            </a:r>
            <a:r>
              <a:rPr lang="en-US" sz="7806" b="1">
                <a:solidFill>
                  <a:schemeClr val="bg1"/>
                </a:solidFill>
              </a:rPr>
              <a:t>2021</a:t>
            </a:r>
            <a:endParaRPr lang="en-ID" sz="7806" b="1">
              <a:solidFill>
                <a:schemeClr val="bg1"/>
              </a:solidFill>
            </a:endParaRPr>
          </a:p>
        </p:txBody>
      </p:sp>
      <p:sp>
        <p:nvSpPr>
          <p:cNvPr id="57" name="TextBox 56">
            <a:extLst>
              <a:ext uri="{FF2B5EF4-FFF2-40B4-BE49-F238E27FC236}">
                <a16:creationId xmlns="" xmlns:a16="http://schemas.microsoft.com/office/drawing/2014/main" id="{6315E502-EED1-4737-94C6-631ACDEBCF70}"/>
              </a:ext>
            </a:extLst>
          </p:cNvPr>
          <p:cNvSpPr txBox="1"/>
          <p:nvPr/>
        </p:nvSpPr>
        <p:spPr>
          <a:xfrm flipH="1">
            <a:off x="2443112" y="6908957"/>
            <a:ext cx="5504448" cy="707886"/>
          </a:xfrm>
          <a:prstGeom prst="rect">
            <a:avLst/>
          </a:prstGeom>
          <a:noFill/>
        </p:spPr>
        <p:txBody>
          <a:bodyPr wrap="square" rtlCol="0">
            <a:spAutoFit/>
          </a:bodyPr>
          <a:lstStyle/>
          <a:p>
            <a:r>
              <a:rPr lang="vi-VN" sz="4000" b="1">
                <a:solidFill>
                  <a:schemeClr val="bg1"/>
                </a:solidFill>
                <a:latin typeface="+mj-lt"/>
              </a:rPr>
              <a:t>VNeID sơ khai</a:t>
            </a:r>
            <a:r>
              <a:rPr lang="en-US" sz="4000" b="1">
                <a:solidFill>
                  <a:schemeClr val="bg1"/>
                </a:solidFill>
                <a:latin typeface="+mj-lt"/>
              </a:rPr>
              <a:t> ra đời</a:t>
            </a:r>
            <a:r>
              <a:rPr lang="vi-VN" sz="4000" b="1">
                <a:solidFill>
                  <a:schemeClr val="bg1"/>
                </a:solidFill>
                <a:latin typeface="+mj-lt"/>
              </a:rPr>
              <a:t> </a:t>
            </a:r>
            <a:endParaRPr lang="en-ID" sz="4000" b="1">
              <a:solidFill>
                <a:schemeClr val="bg1"/>
              </a:solidFill>
              <a:latin typeface="+mj-lt"/>
            </a:endParaRPr>
          </a:p>
        </p:txBody>
      </p:sp>
      <p:sp>
        <p:nvSpPr>
          <p:cNvPr id="58" name="TextBox 57">
            <a:extLst>
              <a:ext uri="{FF2B5EF4-FFF2-40B4-BE49-F238E27FC236}">
                <a16:creationId xmlns="" xmlns:a16="http://schemas.microsoft.com/office/drawing/2014/main" id="{BF3F512E-451A-46C3-9690-F75599CC53CD}"/>
              </a:ext>
            </a:extLst>
          </p:cNvPr>
          <p:cNvSpPr txBox="1"/>
          <p:nvPr/>
        </p:nvSpPr>
        <p:spPr>
          <a:xfrm flipH="1">
            <a:off x="3348099" y="5615398"/>
            <a:ext cx="3199399" cy="1293559"/>
          </a:xfrm>
          <a:prstGeom prst="rect">
            <a:avLst/>
          </a:prstGeom>
          <a:noFill/>
        </p:spPr>
        <p:txBody>
          <a:bodyPr wrap="square" rtlCol="0">
            <a:spAutoFit/>
          </a:bodyPr>
          <a:lstStyle/>
          <a:p>
            <a:r>
              <a:rPr lang="en-US" sz="7806" b="1">
                <a:solidFill>
                  <a:schemeClr val="bg1"/>
                </a:solidFill>
              </a:rPr>
              <a:t>8/2021</a:t>
            </a:r>
            <a:endParaRPr lang="en-ID" sz="7806" b="1">
              <a:solidFill>
                <a:schemeClr val="bg1"/>
              </a:solidFill>
            </a:endParaRPr>
          </a:p>
        </p:txBody>
      </p:sp>
      <p:sp>
        <p:nvSpPr>
          <p:cNvPr id="72" name="TextBox 71">
            <a:extLst>
              <a:ext uri="{FF2B5EF4-FFF2-40B4-BE49-F238E27FC236}">
                <a16:creationId xmlns="" xmlns:a16="http://schemas.microsoft.com/office/drawing/2014/main" id="{4E5226F0-7EF0-4659-9784-11BAFD838F67}"/>
              </a:ext>
            </a:extLst>
          </p:cNvPr>
          <p:cNvSpPr txBox="1"/>
          <p:nvPr/>
        </p:nvSpPr>
        <p:spPr>
          <a:xfrm>
            <a:off x="11199812" y="5508573"/>
            <a:ext cx="9957002" cy="2800767"/>
          </a:xfrm>
          <a:prstGeom prst="rect">
            <a:avLst/>
          </a:prstGeom>
          <a:noFill/>
        </p:spPr>
        <p:txBody>
          <a:bodyPr wrap="square" rtlCol="0">
            <a:spAutoFit/>
          </a:bodyPr>
          <a:lstStyle/>
          <a:p>
            <a:pPr algn="just"/>
            <a:r>
              <a:rPr lang="vi-VN" sz="4400">
                <a:latin typeface="+mj-lt"/>
              </a:rPr>
              <a:t>VNeID sơ khai ban đầu được hình thành từ việc xác thực danh tính với dữ liệu dân cư, khai báo di chuyển vùng dịch, khai báo y tế đã ra đời </a:t>
            </a:r>
            <a:endParaRPr lang="en-ID" sz="4400">
              <a:latin typeface="+mj-lt"/>
            </a:endParaRPr>
          </a:p>
        </p:txBody>
      </p:sp>
      <p:sp>
        <p:nvSpPr>
          <p:cNvPr id="2" name="Arrow: Right 1">
            <a:extLst>
              <a:ext uri="{FF2B5EF4-FFF2-40B4-BE49-F238E27FC236}">
                <a16:creationId xmlns="" xmlns:a16="http://schemas.microsoft.com/office/drawing/2014/main" id="{5079E434-84A6-4F0A-9B0C-24274126E5FD}"/>
              </a:ext>
            </a:extLst>
          </p:cNvPr>
          <p:cNvSpPr/>
          <p:nvPr/>
        </p:nvSpPr>
        <p:spPr>
          <a:xfrm>
            <a:off x="10004209" y="3171854"/>
            <a:ext cx="901497" cy="6220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1C959196-970A-4874-9861-6EC0A39DA2E7}"/>
              </a:ext>
            </a:extLst>
          </p:cNvPr>
          <p:cNvSpPr txBox="1"/>
          <p:nvPr/>
        </p:nvSpPr>
        <p:spPr>
          <a:xfrm flipH="1">
            <a:off x="3172182" y="8714972"/>
            <a:ext cx="4046308" cy="1293559"/>
          </a:xfrm>
          <a:prstGeom prst="rect">
            <a:avLst/>
          </a:prstGeom>
          <a:noFill/>
        </p:spPr>
        <p:txBody>
          <a:bodyPr wrap="square" rtlCol="0">
            <a:spAutoFit/>
          </a:bodyPr>
          <a:lstStyle/>
          <a:p>
            <a:r>
              <a:rPr lang="en-US" sz="7806" b="1">
                <a:solidFill>
                  <a:schemeClr val="bg1"/>
                </a:solidFill>
              </a:rPr>
              <a:t>11/2021</a:t>
            </a:r>
            <a:endParaRPr lang="en-ID" sz="7806" b="1">
              <a:solidFill>
                <a:schemeClr val="bg1"/>
              </a:solidFill>
            </a:endParaRPr>
          </a:p>
        </p:txBody>
      </p:sp>
      <p:sp>
        <p:nvSpPr>
          <p:cNvPr id="29" name="TextBox 28">
            <a:extLst>
              <a:ext uri="{FF2B5EF4-FFF2-40B4-BE49-F238E27FC236}">
                <a16:creationId xmlns="" xmlns:a16="http://schemas.microsoft.com/office/drawing/2014/main" id="{FBC337ED-0EEA-48E7-A95E-3E9D57D33ADF}"/>
              </a:ext>
            </a:extLst>
          </p:cNvPr>
          <p:cNvSpPr txBox="1"/>
          <p:nvPr/>
        </p:nvSpPr>
        <p:spPr>
          <a:xfrm flipH="1">
            <a:off x="2475003" y="10165911"/>
            <a:ext cx="6236123" cy="1323439"/>
          </a:xfrm>
          <a:prstGeom prst="rect">
            <a:avLst/>
          </a:prstGeom>
          <a:noFill/>
        </p:spPr>
        <p:txBody>
          <a:bodyPr wrap="square" rtlCol="0">
            <a:spAutoFit/>
          </a:bodyPr>
          <a:lstStyle/>
          <a:p>
            <a:r>
              <a:rPr lang="vi-VN" sz="4000" b="1">
                <a:solidFill>
                  <a:schemeClr val="bg1"/>
                </a:solidFill>
                <a:latin typeface="+mj-lt"/>
              </a:rPr>
              <a:t>Thủ tướng Chính phủ ký quyết định số 34/QĐ-TTg </a:t>
            </a:r>
          </a:p>
        </p:txBody>
      </p:sp>
      <p:sp>
        <p:nvSpPr>
          <p:cNvPr id="31" name="Arrow: Right 30">
            <a:extLst>
              <a:ext uri="{FF2B5EF4-FFF2-40B4-BE49-F238E27FC236}">
                <a16:creationId xmlns="" xmlns:a16="http://schemas.microsoft.com/office/drawing/2014/main" id="{90C836A2-6CE7-4CDE-8077-B08F08C7380F}"/>
              </a:ext>
            </a:extLst>
          </p:cNvPr>
          <p:cNvSpPr/>
          <p:nvPr/>
        </p:nvSpPr>
        <p:spPr>
          <a:xfrm>
            <a:off x="10009864" y="6359270"/>
            <a:ext cx="901497" cy="6220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4D0B6B4B-2DC2-47A9-95F4-3074AAB33DBD}"/>
              </a:ext>
            </a:extLst>
          </p:cNvPr>
          <p:cNvSpPr txBox="1"/>
          <p:nvPr/>
        </p:nvSpPr>
        <p:spPr>
          <a:xfrm>
            <a:off x="11326031" y="9361751"/>
            <a:ext cx="9830783" cy="2123658"/>
          </a:xfrm>
          <a:prstGeom prst="rect">
            <a:avLst/>
          </a:prstGeom>
          <a:noFill/>
        </p:spPr>
        <p:txBody>
          <a:bodyPr wrap="square" rtlCol="0">
            <a:spAutoFit/>
          </a:bodyPr>
          <a:lstStyle/>
          <a:p>
            <a:pPr algn="just"/>
            <a:r>
              <a:rPr lang="vi-VN" sz="4400">
                <a:latin typeface="+mj-lt"/>
              </a:rPr>
              <a:t>về định danh và xác thực điện tử trên nền tảng cơ sở dữ liệu quốc gia về dân cư củng cố nền móng cho VNeID </a:t>
            </a:r>
            <a:endParaRPr lang="en-ID" sz="4400">
              <a:latin typeface="+mj-lt"/>
            </a:endParaRPr>
          </a:p>
        </p:txBody>
      </p:sp>
      <p:sp>
        <p:nvSpPr>
          <p:cNvPr id="34" name="Arrow: Right 33">
            <a:extLst>
              <a:ext uri="{FF2B5EF4-FFF2-40B4-BE49-F238E27FC236}">
                <a16:creationId xmlns="" xmlns:a16="http://schemas.microsoft.com/office/drawing/2014/main" id="{09EDCE78-1A56-4FCD-8961-18D34FECC2E9}"/>
              </a:ext>
            </a:extLst>
          </p:cNvPr>
          <p:cNvSpPr/>
          <p:nvPr/>
        </p:nvSpPr>
        <p:spPr>
          <a:xfrm>
            <a:off x="10004209" y="10165911"/>
            <a:ext cx="901497" cy="6220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21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up)">
                                      <p:cBhvr>
                                        <p:cTn id="11" dur="500"/>
                                        <p:tgtEl>
                                          <p:spTgt spid="44"/>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par>
                                <p:cTn id="16" presetID="22" presetClass="entr" presetSubtype="8"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par>
                                <p:cTn id="19" presetID="22" presetClass="entr" presetSubtype="8"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500"/>
                                        <p:tgtEl>
                                          <p:spTgt spid="5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left)">
                                      <p:cBhvr>
                                        <p:cTn id="34" dur="500"/>
                                        <p:tgtEl>
                                          <p:spTgt spid="5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par>
                          <p:cTn id="41" fill="hold">
                            <p:stCondLst>
                              <p:cond delay="2250"/>
                            </p:stCondLst>
                            <p:childTnLst>
                              <p:par>
                                <p:cTn id="42" presetID="22" presetClass="entr" presetSubtype="8"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childTnLst>
                          </p:cTn>
                        </p:par>
                        <p:par>
                          <p:cTn id="45" fill="hold">
                            <p:stCondLst>
                              <p:cond delay="2750"/>
                            </p:stCondLst>
                            <p:childTnLst>
                              <p:par>
                                <p:cTn id="46" presetID="22" presetClass="entr" presetSubtype="8"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par>
                          <p:cTn id="49" fill="hold">
                            <p:stCondLst>
                              <p:cond delay="32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par>
                          <p:cTn id="53" fill="hold">
                            <p:stCondLst>
                              <p:cond delay="3750"/>
                            </p:stCondLst>
                            <p:childTnLst>
                              <p:par>
                                <p:cTn id="54" presetID="22" presetClass="entr" presetSubtype="8"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4250"/>
                            </p:stCondLst>
                            <p:childTnLst>
                              <p:par>
                                <p:cTn id="58" presetID="22" presetClass="entr" presetSubtype="8" fill="hold" grpId="0" nodeType="after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ipe(left)">
                                      <p:cBhvr>
                                        <p:cTn id="60" dur="500"/>
                                        <p:tgtEl>
                                          <p:spTgt spid="72"/>
                                        </p:tgtEl>
                                      </p:cBhvr>
                                    </p:animEffect>
                                  </p:childTnLst>
                                </p:cTn>
                              </p:par>
                            </p:childTnLst>
                          </p:cTn>
                        </p:par>
                        <p:par>
                          <p:cTn id="61" fill="hold">
                            <p:stCondLst>
                              <p:cond delay="4750"/>
                            </p:stCondLst>
                            <p:childTnLst>
                              <p:par>
                                <p:cTn id="62" presetID="22" presetClass="entr" presetSubtype="8"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49" grpId="0"/>
      <p:bldP spid="50" grpId="0"/>
      <p:bldP spid="57" grpId="0"/>
      <p:bldP spid="58" grpId="0"/>
      <p:bldP spid="72" grpId="0"/>
      <p:bldP spid="2" grpId="0" animBg="1"/>
      <p:bldP spid="28" grpId="0"/>
      <p:bldP spid="29" grpId="0"/>
      <p:bldP spid="31" grpId="0" animBg="1"/>
      <p:bldP spid="33" grpId="0"/>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CẤP TÀI KHOẢN ĐỊNH DANH ĐIỆN TỬ MỨC 1</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pic>
        <p:nvPicPr>
          <p:cNvPr id="5" name="Picture 4">
            <a:extLst>
              <a:ext uri="{FF2B5EF4-FFF2-40B4-BE49-F238E27FC236}">
                <a16:creationId xmlns="" xmlns:a16="http://schemas.microsoft.com/office/drawing/2014/main" id="{5B06DACE-9525-4E5D-FB42-47E0FD764F19}"/>
              </a:ext>
            </a:extLst>
          </p:cNvPr>
          <p:cNvPicPr>
            <a:picLocks noChangeAspect="1"/>
          </p:cNvPicPr>
          <p:nvPr/>
        </p:nvPicPr>
        <p:blipFill>
          <a:blip r:embed="rId4"/>
          <a:stretch>
            <a:fillRect/>
          </a:stretch>
        </p:blipFill>
        <p:spPr>
          <a:xfrm>
            <a:off x="940199" y="2230371"/>
            <a:ext cx="5162919" cy="3083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 xmlns:a16="http://schemas.microsoft.com/office/drawing/2014/main" id="{43CB7906-DDF1-F9DC-48D5-FC5F78CD8A33}"/>
              </a:ext>
            </a:extLst>
          </p:cNvPr>
          <p:cNvSpPr txBox="1"/>
          <p:nvPr/>
        </p:nvSpPr>
        <p:spPr>
          <a:xfrm>
            <a:off x="991243" y="6299994"/>
            <a:ext cx="5150489" cy="646331"/>
          </a:xfrm>
          <a:prstGeom prst="rect">
            <a:avLst/>
          </a:prstGeom>
          <a:noFill/>
        </p:spPr>
        <p:txBody>
          <a:bodyPr wrap="square" rtlCol="0">
            <a:spAutoFit/>
          </a:bodyPr>
          <a:lstStyle/>
          <a:p>
            <a:pPr algn="ctr"/>
            <a:r>
              <a:rPr lang="en-US" sz="3600" b="1"/>
              <a:t>TẢI &amp; CÀI ĐẶT</a:t>
            </a:r>
          </a:p>
        </p:txBody>
      </p:sp>
      <p:pic>
        <p:nvPicPr>
          <p:cNvPr id="4100" name="Picture 4">
            <a:extLst>
              <a:ext uri="{FF2B5EF4-FFF2-40B4-BE49-F238E27FC236}">
                <a16:creationId xmlns="" xmlns:a16="http://schemas.microsoft.com/office/drawing/2014/main" id="{231DC4FF-361D-A3AA-3A9E-6EDF43E9A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1180" y="1664024"/>
            <a:ext cx="5117264" cy="54347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pp VNeID: Ứng dụng định danh điện tử công dân">
            <a:extLst>
              <a:ext uri="{FF2B5EF4-FFF2-40B4-BE49-F238E27FC236}">
                <a16:creationId xmlns="" xmlns:a16="http://schemas.microsoft.com/office/drawing/2014/main" id="{EA890EFA-6B12-E876-A542-95D5B679749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592" b="82812" l="10000" r="90000"/>
                    </a14:imgEffect>
                  </a14:imgLayer>
                </a14:imgProps>
              </a:ext>
              <a:ext uri="{28A0092B-C50C-407E-A947-70E740481C1C}">
                <a14:useLocalDpi xmlns:a14="http://schemas.microsoft.com/office/drawing/2010/main" val="0"/>
              </a:ext>
            </a:extLst>
          </a:blip>
          <a:srcRect t="43190" b="12786"/>
          <a:stretch/>
        </p:blipFill>
        <p:spPr bwMode="auto">
          <a:xfrm>
            <a:off x="17106765" y="1653946"/>
            <a:ext cx="4352661" cy="41453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0B426E5F-4B10-BDE2-0A1C-14DF555D9083}"/>
              </a:ext>
            </a:extLst>
          </p:cNvPr>
          <p:cNvSpPr txBox="1"/>
          <p:nvPr/>
        </p:nvSpPr>
        <p:spPr>
          <a:xfrm>
            <a:off x="8091696" y="6390863"/>
            <a:ext cx="6216232" cy="646331"/>
          </a:xfrm>
          <a:prstGeom prst="rect">
            <a:avLst/>
          </a:prstGeom>
          <a:noFill/>
        </p:spPr>
        <p:txBody>
          <a:bodyPr wrap="square" rtlCol="0">
            <a:spAutoFit/>
          </a:bodyPr>
          <a:lstStyle/>
          <a:p>
            <a:pPr algn="ctr"/>
            <a:r>
              <a:rPr lang="en-US" sz="3600" b="1"/>
              <a:t>KÊ KHAI THÔNG TIN</a:t>
            </a:r>
          </a:p>
        </p:txBody>
      </p:sp>
      <p:sp>
        <p:nvSpPr>
          <p:cNvPr id="9" name="TextBox 8">
            <a:extLst>
              <a:ext uri="{FF2B5EF4-FFF2-40B4-BE49-F238E27FC236}">
                <a16:creationId xmlns="" xmlns:a16="http://schemas.microsoft.com/office/drawing/2014/main" id="{211BAFBB-2794-243B-30BF-5B39FD1A0711}"/>
              </a:ext>
            </a:extLst>
          </p:cNvPr>
          <p:cNvSpPr txBox="1"/>
          <p:nvPr/>
        </p:nvSpPr>
        <p:spPr>
          <a:xfrm>
            <a:off x="15625495" y="6390862"/>
            <a:ext cx="7315200" cy="646331"/>
          </a:xfrm>
          <a:prstGeom prst="rect">
            <a:avLst/>
          </a:prstGeom>
          <a:noFill/>
        </p:spPr>
        <p:txBody>
          <a:bodyPr wrap="square" rtlCol="0">
            <a:spAutoFit/>
          </a:bodyPr>
          <a:lstStyle/>
          <a:p>
            <a:pPr algn="ctr"/>
            <a:r>
              <a:rPr lang="en-US" sz="3600" b="1"/>
              <a:t>KIỂM TRA, XÁC MINH</a:t>
            </a:r>
          </a:p>
        </p:txBody>
      </p:sp>
      <p:pic>
        <p:nvPicPr>
          <p:cNvPr id="4104" name="Picture 8" descr="Người giám hộ được quy định như thế nào? Người giám hộ quản lý tài sản của  con khi bố mẹ làm việc xa nhà ra sao?">
            <a:extLst>
              <a:ext uri="{FF2B5EF4-FFF2-40B4-BE49-F238E27FC236}">
                <a16:creationId xmlns="" xmlns:a16="http://schemas.microsoft.com/office/drawing/2014/main" id="{73BCA1E5-9787-EB1B-0E15-803035E061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080" r="4968" b="52797"/>
          <a:stretch/>
        </p:blipFill>
        <p:spPr bwMode="auto">
          <a:xfrm>
            <a:off x="3640998" y="7899059"/>
            <a:ext cx="3899164" cy="33205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E6FBA836-EAB0-64BD-EAF6-6FD59BCA668D}"/>
              </a:ext>
            </a:extLst>
          </p:cNvPr>
          <p:cNvSpPr txBox="1"/>
          <p:nvPr/>
        </p:nvSpPr>
        <p:spPr>
          <a:xfrm>
            <a:off x="3066172" y="11285358"/>
            <a:ext cx="4706227" cy="1200329"/>
          </a:xfrm>
          <a:prstGeom prst="rect">
            <a:avLst/>
          </a:prstGeom>
          <a:noFill/>
        </p:spPr>
        <p:txBody>
          <a:bodyPr wrap="square" rtlCol="0">
            <a:spAutoFit/>
          </a:bodyPr>
          <a:lstStyle/>
          <a:p>
            <a:pPr algn="ctr"/>
            <a:r>
              <a:rPr lang="en-US" sz="3600" b="1"/>
              <a:t>NGƯỜI ĐẠI DIỆN, </a:t>
            </a:r>
          </a:p>
          <a:p>
            <a:pPr algn="ctr"/>
            <a:r>
              <a:rPr lang="en-US" sz="3600" b="1"/>
              <a:t>NGƯỜI GIÁM HỘ</a:t>
            </a:r>
          </a:p>
        </p:txBody>
      </p:sp>
      <p:sp>
        <p:nvSpPr>
          <p:cNvPr id="11" name="Arrow: Right 10">
            <a:extLst>
              <a:ext uri="{FF2B5EF4-FFF2-40B4-BE49-F238E27FC236}">
                <a16:creationId xmlns="" xmlns:a16="http://schemas.microsoft.com/office/drawing/2014/main" id="{CE55D754-8D29-47B7-88FE-4F9AC1ACA724}"/>
              </a:ext>
            </a:extLst>
          </p:cNvPr>
          <p:cNvSpPr/>
          <p:nvPr/>
        </p:nvSpPr>
        <p:spPr>
          <a:xfrm>
            <a:off x="6792686" y="3439886"/>
            <a:ext cx="1494953"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 xmlns:a16="http://schemas.microsoft.com/office/drawing/2014/main" id="{3FAE56F7-F063-112A-6152-5245EEAE5B55}"/>
              </a:ext>
            </a:extLst>
          </p:cNvPr>
          <p:cNvSpPr/>
          <p:nvPr/>
        </p:nvSpPr>
        <p:spPr>
          <a:xfrm>
            <a:off x="14685128" y="3439886"/>
            <a:ext cx="1494953"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Verify - Free ui icons">
            <a:extLst>
              <a:ext uri="{FF2B5EF4-FFF2-40B4-BE49-F238E27FC236}">
                <a16:creationId xmlns="" xmlns:a16="http://schemas.microsoft.com/office/drawing/2014/main" id="{607180AB-2BC4-0655-F04F-ED493A3CE6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43718" y="8794547"/>
            <a:ext cx="2678752" cy="26787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E6469EE0-FBFD-F23E-59C5-AA193A709E32}"/>
              </a:ext>
            </a:extLst>
          </p:cNvPr>
          <p:cNvSpPr txBox="1"/>
          <p:nvPr/>
        </p:nvSpPr>
        <p:spPr>
          <a:xfrm>
            <a:off x="16174979" y="11764914"/>
            <a:ext cx="6216232" cy="646331"/>
          </a:xfrm>
          <a:prstGeom prst="rect">
            <a:avLst/>
          </a:prstGeom>
          <a:noFill/>
        </p:spPr>
        <p:txBody>
          <a:bodyPr wrap="square" rtlCol="0">
            <a:spAutoFit/>
          </a:bodyPr>
          <a:lstStyle/>
          <a:p>
            <a:pPr algn="ctr"/>
            <a:r>
              <a:rPr lang="en-US" sz="3600" b="1"/>
              <a:t>THÔNG BÁO KẾT QUẢ</a:t>
            </a:r>
          </a:p>
        </p:txBody>
      </p:sp>
      <p:sp>
        <p:nvSpPr>
          <p:cNvPr id="21" name="Arrow: Bent-Up 20">
            <a:extLst>
              <a:ext uri="{FF2B5EF4-FFF2-40B4-BE49-F238E27FC236}">
                <a16:creationId xmlns="" xmlns:a16="http://schemas.microsoft.com/office/drawing/2014/main" id="{BAA9A19E-A06C-1710-8C47-3C41A9E76DCA}"/>
              </a:ext>
            </a:extLst>
          </p:cNvPr>
          <p:cNvSpPr/>
          <p:nvPr/>
        </p:nvSpPr>
        <p:spPr>
          <a:xfrm>
            <a:off x="8521060" y="7445829"/>
            <a:ext cx="3213740" cy="2513593"/>
          </a:xfrm>
          <a:prstGeom prst="bentUpArrow">
            <a:avLst>
              <a:gd name="adj1" fmla="val 17205"/>
              <a:gd name="adj2" fmla="val 19370"/>
              <a:gd name="adj3" fmla="val 310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 xmlns:a16="http://schemas.microsoft.com/office/drawing/2014/main" id="{5AA22DD8-8A49-8849-3D0F-23E43018606D}"/>
              </a:ext>
            </a:extLst>
          </p:cNvPr>
          <p:cNvSpPr/>
          <p:nvPr/>
        </p:nvSpPr>
        <p:spPr>
          <a:xfrm rot="5400000">
            <a:off x="18679221" y="7456606"/>
            <a:ext cx="1207747"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5342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CẤP TÀI KHOẢN ĐỊNH DANH ĐIỆN TỬ MỨC 2</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sp>
        <p:nvSpPr>
          <p:cNvPr id="7" name="TextBox 6">
            <a:extLst>
              <a:ext uri="{FF2B5EF4-FFF2-40B4-BE49-F238E27FC236}">
                <a16:creationId xmlns="" xmlns:a16="http://schemas.microsoft.com/office/drawing/2014/main" id="{43CB7906-DDF1-F9DC-48D5-FC5F78CD8A33}"/>
              </a:ext>
            </a:extLst>
          </p:cNvPr>
          <p:cNvSpPr txBox="1"/>
          <p:nvPr/>
        </p:nvSpPr>
        <p:spPr>
          <a:xfrm>
            <a:off x="720754" y="5349259"/>
            <a:ext cx="5150489" cy="1200329"/>
          </a:xfrm>
          <a:prstGeom prst="rect">
            <a:avLst/>
          </a:prstGeom>
          <a:noFill/>
        </p:spPr>
        <p:txBody>
          <a:bodyPr wrap="square" rtlCol="0">
            <a:spAutoFit/>
          </a:bodyPr>
          <a:lstStyle/>
          <a:p>
            <a:pPr algn="ctr"/>
            <a:r>
              <a:rPr lang="en-US" sz="3600" b="1"/>
              <a:t>CA CẤP XÃ, CQ </a:t>
            </a:r>
          </a:p>
          <a:p>
            <a:pPr algn="ctr"/>
            <a:r>
              <a:rPr lang="en-US" sz="3600" b="1"/>
              <a:t>QUẢN LÝ CĂN CƯỚC</a:t>
            </a:r>
          </a:p>
        </p:txBody>
      </p:sp>
      <p:sp>
        <p:nvSpPr>
          <p:cNvPr id="8" name="TextBox 7">
            <a:extLst>
              <a:ext uri="{FF2B5EF4-FFF2-40B4-BE49-F238E27FC236}">
                <a16:creationId xmlns="" xmlns:a16="http://schemas.microsoft.com/office/drawing/2014/main" id="{0B426E5F-4B10-BDE2-0A1C-14DF555D9083}"/>
              </a:ext>
            </a:extLst>
          </p:cNvPr>
          <p:cNvSpPr txBox="1"/>
          <p:nvPr/>
        </p:nvSpPr>
        <p:spPr>
          <a:xfrm>
            <a:off x="7640253" y="5814823"/>
            <a:ext cx="6216232" cy="646331"/>
          </a:xfrm>
          <a:prstGeom prst="rect">
            <a:avLst/>
          </a:prstGeom>
          <a:noFill/>
        </p:spPr>
        <p:txBody>
          <a:bodyPr wrap="square" rtlCol="0">
            <a:spAutoFit/>
          </a:bodyPr>
          <a:lstStyle/>
          <a:p>
            <a:pPr algn="ctr"/>
            <a:r>
              <a:rPr lang="en-US" sz="3600" b="1"/>
              <a:t>KÊ KHAI THÔNG TIN</a:t>
            </a:r>
          </a:p>
        </p:txBody>
      </p:sp>
      <p:sp>
        <p:nvSpPr>
          <p:cNvPr id="9" name="TextBox 8">
            <a:extLst>
              <a:ext uri="{FF2B5EF4-FFF2-40B4-BE49-F238E27FC236}">
                <a16:creationId xmlns="" xmlns:a16="http://schemas.microsoft.com/office/drawing/2014/main" id="{211BAFBB-2794-243B-30BF-5B39FD1A0711}"/>
              </a:ext>
            </a:extLst>
          </p:cNvPr>
          <p:cNvSpPr txBox="1"/>
          <p:nvPr/>
        </p:nvSpPr>
        <p:spPr>
          <a:xfrm>
            <a:off x="15593815" y="5731082"/>
            <a:ext cx="6765716" cy="646331"/>
          </a:xfrm>
          <a:prstGeom prst="rect">
            <a:avLst/>
          </a:prstGeom>
          <a:noFill/>
        </p:spPr>
        <p:txBody>
          <a:bodyPr wrap="square" rtlCol="0">
            <a:spAutoFit/>
          </a:bodyPr>
          <a:lstStyle/>
          <a:p>
            <a:pPr algn="ctr"/>
            <a:r>
              <a:rPr lang="en-US" sz="3600" b="1"/>
              <a:t>XÁC THỰC SINH TRẮC</a:t>
            </a:r>
          </a:p>
        </p:txBody>
      </p:sp>
      <p:pic>
        <p:nvPicPr>
          <p:cNvPr id="4104" name="Picture 8" descr="Người giám hộ được quy định như thế nào? Người giám hộ quản lý tài sản của  con khi bố mẹ làm việc xa nhà ra sao?">
            <a:extLst>
              <a:ext uri="{FF2B5EF4-FFF2-40B4-BE49-F238E27FC236}">
                <a16:creationId xmlns="" xmlns:a16="http://schemas.microsoft.com/office/drawing/2014/main" id="{73BCA1E5-9787-EB1B-0E15-803035E061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080" r="4968" b="52797"/>
          <a:stretch/>
        </p:blipFill>
        <p:spPr bwMode="auto">
          <a:xfrm>
            <a:off x="1345654" y="8079130"/>
            <a:ext cx="3899164" cy="33205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E6FBA836-EAB0-64BD-EAF6-6FD59BCA668D}"/>
              </a:ext>
            </a:extLst>
          </p:cNvPr>
          <p:cNvSpPr txBox="1"/>
          <p:nvPr/>
        </p:nvSpPr>
        <p:spPr>
          <a:xfrm>
            <a:off x="942122" y="11399659"/>
            <a:ext cx="4706227" cy="1200329"/>
          </a:xfrm>
          <a:prstGeom prst="rect">
            <a:avLst/>
          </a:prstGeom>
          <a:noFill/>
        </p:spPr>
        <p:txBody>
          <a:bodyPr wrap="square" rtlCol="0">
            <a:spAutoFit/>
          </a:bodyPr>
          <a:lstStyle/>
          <a:p>
            <a:pPr algn="ctr"/>
            <a:r>
              <a:rPr lang="en-US" sz="3600" b="1"/>
              <a:t>NGƯỜI ĐẠI DIỆN, </a:t>
            </a:r>
          </a:p>
          <a:p>
            <a:pPr algn="ctr"/>
            <a:r>
              <a:rPr lang="en-US" sz="3600" b="1"/>
              <a:t>NGƯỜI GIÁM HỘ</a:t>
            </a:r>
          </a:p>
        </p:txBody>
      </p:sp>
      <p:sp>
        <p:nvSpPr>
          <p:cNvPr id="11" name="Arrow: Right 10">
            <a:extLst>
              <a:ext uri="{FF2B5EF4-FFF2-40B4-BE49-F238E27FC236}">
                <a16:creationId xmlns="" xmlns:a16="http://schemas.microsoft.com/office/drawing/2014/main" id="{CE55D754-8D29-47B7-88FE-4F9AC1ACA724}"/>
              </a:ext>
            </a:extLst>
          </p:cNvPr>
          <p:cNvSpPr/>
          <p:nvPr/>
        </p:nvSpPr>
        <p:spPr>
          <a:xfrm>
            <a:off x="6678745" y="2939629"/>
            <a:ext cx="1494953"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 xmlns:a16="http://schemas.microsoft.com/office/drawing/2014/main" id="{3FAE56F7-F063-112A-6152-5245EEAE5B55}"/>
              </a:ext>
            </a:extLst>
          </p:cNvPr>
          <p:cNvSpPr/>
          <p:nvPr/>
        </p:nvSpPr>
        <p:spPr>
          <a:xfrm>
            <a:off x="14454324" y="2999733"/>
            <a:ext cx="1494953"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E6469EE0-FBFD-F23E-59C5-AA193A709E32}"/>
              </a:ext>
            </a:extLst>
          </p:cNvPr>
          <p:cNvSpPr txBox="1"/>
          <p:nvPr/>
        </p:nvSpPr>
        <p:spPr>
          <a:xfrm>
            <a:off x="16154169" y="11598171"/>
            <a:ext cx="6216232" cy="646331"/>
          </a:xfrm>
          <a:prstGeom prst="rect">
            <a:avLst/>
          </a:prstGeom>
          <a:noFill/>
        </p:spPr>
        <p:txBody>
          <a:bodyPr wrap="square" rtlCol="0">
            <a:spAutoFit/>
          </a:bodyPr>
          <a:lstStyle/>
          <a:p>
            <a:pPr algn="ctr"/>
            <a:r>
              <a:rPr lang="en-US" sz="3600" b="1"/>
              <a:t>THÔNG BÁO KẾT QUẢ</a:t>
            </a:r>
          </a:p>
        </p:txBody>
      </p:sp>
      <p:sp>
        <p:nvSpPr>
          <p:cNvPr id="24" name="Arrow: Right 23">
            <a:extLst>
              <a:ext uri="{FF2B5EF4-FFF2-40B4-BE49-F238E27FC236}">
                <a16:creationId xmlns="" xmlns:a16="http://schemas.microsoft.com/office/drawing/2014/main" id="{5AA22DD8-8A49-8849-3D0F-23E43018606D}"/>
              </a:ext>
            </a:extLst>
          </p:cNvPr>
          <p:cNvSpPr/>
          <p:nvPr/>
        </p:nvSpPr>
        <p:spPr>
          <a:xfrm rot="5400000">
            <a:off x="18679220" y="6793967"/>
            <a:ext cx="1207747"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ải logo Công An Nhân Dân Việt Nam file vector, CDR, Ai, PSD">
            <a:extLst>
              <a:ext uri="{FF2B5EF4-FFF2-40B4-BE49-F238E27FC236}">
                <a16:creationId xmlns="" xmlns:a16="http://schemas.microsoft.com/office/drawing/2014/main" id="{D0913171-409C-5538-C23E-F7F76964DA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4131" y="1721818"/>
            <a:ext cx="4122453" cy="33205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ướng dẫn điều chỉnh thông tin cá nhân và thêm các phương thức đăng nhập tài">
            <a:extLst>
              <a:ext uri="{FF2B5EF4-FFF2-40B4-BE49-F238E27FC236}">
                <a16:creationId xmlns="" xmlns:a16="http://schemas.microsoft.com/office/drawing/2014/main" id="{EC8FB75E-FAAE-E750-3B90-E4CD2D299F4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750" b="66000" l="25667" r="76167">
                        <a14:foregroundMark x1="46667" y1="7750" x2="46667" y2="7750"/>
                        <a14:foregroundMark x1="25667" y1="53000" x2="25667" y2="53000"/>
                        <a14:foregroundMark x1="30667" y1="66000" x2="30667" y2="66000"/>
                        <a14:foregroundMark x1="25667" y1="66000" x2="25667" y2="66000"/>
                      </a14:backgroundRemoval>
                    </a14:imgEffect>
                  </a14:imgLayer>
                </a14:imgProps>
              </a:ext>
              <a:ext uri="{28A0092B-C50C-407E-A947-70E740481C1C}">
                <a14:useLocalDpi xmlns:a14="http://schemas.microsoft.com/office/drawing/2010/main" val="0"/>
              </a:ext>
            </a:extLst>
          </a:blip>
          <a:srcRect l="20487" t="3189" r="17417" b="28975"/>
          <a:stretch/>
        </p:blipFill>
        <p:spPr bwMode="auto">
          <a:xfrm>
            <a:off x="8873380" y="1751997"/>
            <a:ext cx="4641414" cy="33803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gười dân cần làm những thủ tục gì để có tài khoản định danh điện tử?">
            <a:extLst>
              <a:ext uri="{FF2B5EF4-FFF2-40B4-BE49-F238E27FC236}">
                <a16:creationId xmlns="" xmlns:a16="http://schemas.microsoft.com/office/drawing/2014/main" id="{625613FB-3E40-0640-2F27-0CD4B85FCB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004" r="14311"/>
          <a:stretch/>
        </p:blipFill>
        <p:spPr bwMode="auto">
          <a:xfrm>
            <a:off x="16875245" y="1977089"/>
            <a:ext cx="4233919" cy="314669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 xmlns:a16="http://schemas.microsoft.com/office/drawing/2014/main" id="{FC53911C-1905-0DC9-34A4-75CB94DF3DEB}"/>
              </a:ext>
            </a:extLst>
          </p:cNvPr>
          <p:cNvSpPr/>
          <p:nvPr/>
        </p:nvSpPr>
        <p:spPr>
          <a:xfrm rot="16200000">
            <a:off x="2750890" y="6852732"/>
            <a:ext cx="1090216"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Trẻ từ 0 đến 6 tuổi và 6 tuổi trở lên sẽ có riêng thẻ căn cước">
            <a:extLst>
              <a:ext uri="{FF2B5EF4-FFF2-40B4-BE49-F238E27FC236}">
                <a16:creationId xmlns="" xmlns:a16="http://schemas.microsoft.com/office/drawing/2014/main" id="{5CEDED26-3B6F-E933-7905-4CEE9203FF9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480" r="7900"/>
          <a:stretch/>
        </p:blipFill>
        <p:spPr bwMode="auto">
          <a:xfrm>
            <a:off x="9197043" y="8451442"/>
            <a:ext cx="3598865" cy="2836367"/>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 xmlns:a16="http://schemas.microsoft.com/office/drawing/2014/main" id="{910011B0-1A22-5B25-0153-AEDF207566A1}"/>
              </a:ext>
            </a:extLst>
          </p:cNvPr>
          <p:cNvSpPr/>
          <p:nvPr/>
        </p:nvSpPr>
        <p:spPr>
          <a:xfrm rot="5400000">
            <a:off x="10392601" y="6911498"/>
            <a:ext cx="1207747"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43D04704-6792-113E-7C0A-24451D7902AF}"/>
              </a:ext>
            </a:extLst>
          </p:cNvPr>
          <p:cNvSpPr txBox="1"/>
          <p:nvPr/>
        </p:nvSpPr>
        <p:spPr>
          <a:xfrm>
            <a:off x="7888360" y="11676657"/>
            <a:ext cx="6216232" cy="646331"/>
          </a:xfrm>
          <a:prstGeom prst="rect">
            <a:avLst/>
          </a:prstGeom>
          <a:noFill/>
        </p:spPr>
        <p:txBody>
          <a:bodyPr wrap="square" rtlCol="0">
            <a:spAutoFit/>
          </a:bodyPr>
          <a:lstStyle/>
          <a:p>
            <a:pPr algn="ctr"/>
            <a:r>
              <a:rPr lang="en-US" sz="3600" b="1"/>
              <a:t>CẤP CĂN CƯỚC</a:t>
            </a:r>
          </a:p>
        </p:txBody>
      </p:sp>
      <p:sp>
        <p:nvSpPr>
          <p:cNvPr id="15" name="Arrow: Right 14">
            <a:extLst>
              <a:ext uri="{FF2B5EF4-FFF2-40B4-BE49-F238E27FC236}">
                <a16:creationId xmlns="" xmlns:a16="http://schemas.microsoft.com/office/drawing/2014/main" id="{C5EDF639-6A81-8579-C6B5-1FC96F231857}"/>
              </a:ext>
            </a:extLst>
          </p:cNvPr>
          <p:cNvSpPr/>
          <p:nvPr/>
        </p:nvSpPr>
        <p:spPr>
          <a:xfrm>
            <a:off x="14454324" y="9120779"/>
            <a:ext cx="1699845" cy="8849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Premium Photo | A green star icon on a green background">
            <a:extLst>
              <a:ext uri="{FF2B5EF4-FFF2-40B4-BE49-F238E27FC236}">
                <a16:creationId xmlns="" xmlns:a16="http://schemas.microsoft.com/office/drawing/2014/main" id="{5ACAA70A-8520-CB55-B1FE-B82F5C250E0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backgroundMark x1="33706" y1="24760" x2="33706" y2="24760"/>
                        <a14:backgroundMark x1="80032" y1="56230" x2="80032" y2="56230"/>
                        <a14:backgroundMark x1="45847" y1="78115" x2="45847" y2="78115"/>
                        <a14:backgroundMark x1="79073" y1="54473" x2="79073" y2="54473"/>
                        <a14:backgroundMark x1="26677" y1="58786" x2="26677" y2="58786"/>
                        <a14:backgroundMark x1="80032" y1="50958" x2="80032" y2="50958"/>
                        <a14:backgroundMark x1="67732" y1="23962" x2="67732" y2="23962"/>
                        <a14:backgroundMark x1="49201" y1="73482" x2="49201" y2="73482"/>
                      </a14:backgroundRemoval>
                    </a14:imgEffect>
                  </a14:imgLayer>
                </a14:imgProps>
              </a:ext>
              <a:ext uri="{28A0092B-C50C-407E-A947-70E740481C1C}">
                <a14:useLocalDpi xmlns:a14="http://schemas.microsoft.com/office/drawing/2010/main" val="0"/>
              </a:ext>
            </a:extLst>
          </a:blip>
          <a:srcRect/>
          <a:stretch>
            <a:fillRect/>
          </a:stretch>
        </p:blipFill>
        <p:spPr bwMode="auto">
          <a:xfrm>
            <a:off x="16788161" y="7235162"/>
            <a:ext cx="5009340" cy="500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7952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994347" y="4855914"/>
            <a:ext cx="12050415" cy="770852"/>
          </a:xfrm>
          <a:prstGeom prst="rect">
            <a:avLst/>
          </a:prstGeom>
          <a:noFill/>
        </p:spPr>
        <p:txBody>
          <a:bodyPr wrap="none" rtlCol="0">
            <a:spAutoFit/>
          </a:bodyPr>
          <a:lstStyle/>
          <a:p>
            <a:r>
              <a:rPr lang="en-US" sz="4409" b="1">
                <a:solidFill>
                  <a:prstClr val="white"/>
                </a:solidFill>
              </a:rPr>
              <a:t>GIỚI </a:t>
            </a:r>
            <a:r>
              <a:rPr lang="en-US" sz="4409" b="1" dirty="0">
                <a:solidFill>
                  <a:prstClr val="white"/>
                </a:solidFill>
              </a:rPr>
              <a:t>THIỆU MỘT SỐ DỊCH VỤ TRÊN VNEID</a:t>
            </a:r>
          </a:p>
        </p:txBody>
      </p:sp>
      <p:sp>
        <p:nvSpPr>
          <p:cNvPr id="4" name="Google Shape;386;p28">
            <a:extLst>
              <a:ext uri="{FF2B5EF4-FFF2-40B4-BE49-F238E27FC236}">
                <a16:creationId xmlns="" xmlns:a16="http://schemas.microsoft.com/office/drawing/2014/main" id="{C2332070-554A-4058-8AD4-F52769305952}"/>
              </a:ext>
            </a:extLst>
          </p:cNvPr>
          <p:cNvSpPr txBox="1">
            <a:spLocks/>
          </p:cNvSpPr>
          <p:nvPr/>
        </p:nvSpPr>
        <p:spPr>
          <a:xfrm>
            <a:off x="4915" y="3771899"/>
            <a:ext cx="22399625" cy="3400425"/>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000" kern="0" smtClean="0">
                <a:solidFill>
                  <a:prstClr val="white"/>
                </a:solidFill>
                <a:latin typeface="Times New Roman"/>
              </a:rPr>
              <a:t>IV. CÁC KẾT QUẢ ĐẠT ĐƯỢC</a:t>
            </a:r>
            <a:endParaRPr lang="vi-VN" sz="5000" kern="0">
              <a:solidFill>
                <a:prstClr val="white"/>
              </a:solidFill>
              <a:latin typeface="Times New Roman"/>
            </a:endParaRPr>
          </a:p>
        </p:txBody>
      </p:sp>
    </p:spTree>
    <p:extLst>
      <p:ext uri="{BB962C8B-B14F-4D97-AF65-F5344CB8AC3E}">
        <p14:creationId xmlns:p14="http://schemas.microsoft.com/office/powerpoint/2010/main" val="33409234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 name="Picture 2">
            <a:extLst>
              <a:ext uri="{FF2B5EF4-FFF2-40B4-BE49-F238E27FC236}">
                <a16:creationId xmlns="" xmlns:a16="http://schemas.microsoft.com/office/drawing/2014/main" id="{5BB5D86F-40C7-BA6C-EC82-A0CE6A9A3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67" y="-2544790"/>
            <a:ext cx="24905590" cy="15565994"/>
          </a:xfrm>
          <a:prstGeom prst="rect">
            <a:avLst/>
          </a:prstGeom>
        </p:spPr>
      </p:pic>
      <p:sp>
        <p:nvSpPr>
          <p:cNvPr id="5" name="Rectangle 4">
            <a:extLst>
              <a:ext uri="{FF2B5EF4-FFF2-40B4-BE49-F238E27FC236}">
                <a16:creationId xmlns="" xmlns:a16="http://schemas.microsoft.com/office/drawing/2014/main" id="{E5BEEDAA-CC7C-D88B-5CBC-4A5D4F23C852}"/>
              </a:ext>
            </a:extLst>
          </p:cNvPr>
          <p:cNvSpPr/>
          <p:nvPr/>
        </p:nvSpPr>
        <p:spPr>
          <a:xfrm>
            <a:off x="4746613" y="-148901"/>
            <a:ext cx="14592300" cy="2821153"/>
          </a:xfrm>
          <a:prstGeom prst="rect">
            <a:avLst/>
          </a:prstGeom>
          <a:solidFill>
            <a:srgbClr val="770308"/>
          </a:solidFill>
          <a:ln>
            <a:solidFill>
              <a:srgbClr val="7703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a:extLst>
              <a:ext uri="{FF2B5EF4-FFF2-40B4-BE49-F238E27FC236}">
                <a16:creationId xmlns="" xmlns:a16="http://schemas.microsoft.com/office/drawing/2014/main" id="{248934EB-639D-B300-CCC7-E4CB2AD0C9A7}"/>
              </a:ext>
            </a:extLst>
          </p:cNvPr>
          <p:cNvSpPr/>
          <p:nvPr/>
        </p:nvSpPr>
        <p:spPr>
          <a:xfrm>
            <a:off x="-657467" y="-1003412"/>
            <a:ext cx="27260550" cy="1463040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6" name="Google Shape;386;p28"/>
          <p:cNvSpPr txBox="1">
            <a:spLocks noGrp="1"/>
          </p:cNvSpPr>
          <p:nvPr>
            <p:ph type="title"/>
          </p:nvPr>
        </p:nvSpPr>
        <p:spPr>
          <a:xfrm>
            <a:off x="0" y="-46896"/>
            <a:ext cx="22399625" cy="1307126"/>
          </a:xfrm>
          <a:prstGeom prst="rect">
            <a:avLst/>
          </a:prstGeom>
          <a:solidFill>
            <a:srgbClr val="EE2434"/>
          </a:solidFill>
        </p:spPr>
        <p:txBody>
          <a:bodyPr spcFirstLastPara="1" wrap="square" lIns="223965" tIns="223965" rIns="223965" bIns="223965" anchor="ctr" anchorCtr="0">
            <a:noAutofit/>
          </a:bodyPr>
          <a:lstStyle/>
          <a:p>
            <a:pPr algn="ctr" defTabSz="2240070">
              <a:buClr>
                <a:srgbClr val="000000"/>
              </a:buClr>
            </a:pPr>
            <a:r>
              <a:rPr lang="vi-VN" sz="5400">
                <a:latin typeface="Times New Roman"/>
                <a:sym typeface="Arial"/>
              </a:rPr>
              <a:t>CÁC KẾT QUẢ ĐẠT ĐƯỢC</a:t>
            </a:r>
            <a:endParaRPr lang="vi-VN" sz="5400" kern="0">
              <a:latin typeface="Times New Roman"/>
              <a:sym typeface="Arial"/>
            </a:endParaRPr>
          </a:p>
        </p:txBody>
      </p:sp>
      <p:sp>
        <p:nvSpPr>
          <p:cNvPr id="13" name="Rectangle 12"/>
          <p:cNvSpPr/>
          <p:nvPr/>
        </p:nvSpPr>
        <p:spPr>
          <a:xfrm>
            <a:off x="-15018182" y="6998451"/>
            <a:ext cx="797138" cy="1134342"/>
          </a:xfrm>
          <a:prstGeom prst="rect">
            <a:avLst/>
          </a:prstGeom>
          <a:solidFill>
            <a:srgbClr val="487D78"/>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500" b="1">
                <a:solidFill>
                  <a:schemeClr val="bg1"/>
                </a:solidFill>
              </a:rPr>
              <a:t>5</a:t>
            </a:r>
          </a:p>
        </p:txBody>
      </p:sp>
      <p:pic>
        <p:nvPicPr>
          <p:cNvPr id="11" name="Picture 10">
            <a:extLst>
              <a:ext uri="{FF2B5EF4-FFF2-40B4-BE49-F238E27FC236}">
                <a16:creationId xmlns="" xmlns:a16="http://schemas.microsoft.com/office/drawing/2014/main" id="{463D6F15-7F4D-41FD-BA20-268665D6E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0261" y="0"/>
            <a:ext cx="1202511" cy="1260230"/>
          </a:xfrm>
          <a:prstGeom prst="rect">
            <a:avLst/>
          </a:prstGeom>
        </p:spPr>
      </p:pic>
      <p:sp>
        <p:nvSpPr>
          <p:cNvPr id="8" name="Rectangle 7">
            <a:extLst>
              <a:ext uri="{FF2B5EF4-FFF2-40B4-BE49-F238E27FC236}">
                <a16:creationId xmlns="" xmlns:a16="http://schemas.microsoft.com/office/drawing/2014/main" id="{2D516052-BF6E-5417-BB40-573F39D6B054}"/>
              </a:ext>
            </a:extLst>
          </p:cNvPr>
          <p:cNvSpPr/>
          <p:nvPr/>
        </p:nvSpPr>
        <p:spPr>
          <a:xfrm>
            <a:off x="3458693" y="2529887"/>
            <a:ext cx="17168139" cy="996876"/>
          </a:xfrm>
          <a:prstGeom prst="rect">
            <a:avLst/>
          </a:prstGeom>
          <a:solidFill>
            <a:srgbClr val="9B0B11"/>
          </a:solidFill>
        </p:spPr>
        <p:txBody>
          <a:bodyPr wrap="square">
            <a:spAutoFit/>
          </a:bodyPr>
          <a:lstStyle/>
          <a:p>
            <a:pPr algn="ctr" defTabSz="2240070">
              <a:spcBef>
                <a:spcPts val="600"/>
              </a:spcBef>
              <a:spcAft>
                <a:spcPts val="600"/>
              </a:spcAft>
              <a:buClr>
                <a:srgbClr val="000000"/>
              </a:buClr>
            </a:pPr>
            <a:r>
              <a:rPr lang="vi-VN" sz="5878" b="1" ker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Thực hiện Luật Căn cước, Nghị định 69/NĐ-CP </a:t>
            </a:r>
            <a:endParaRPr lang="vi-VN" sz="5000" b="1" kern="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8682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101"/>
            <a:ext cx="22399625" cy="140013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6"/>
          </a:p>
        </p:txBody>
      </p:sp>
      <p:sp>
        <p:nvSpPr>
          <p:cNvPr id="12" name="TextBox 11"/>
          <p:cNvSpPr txBox="1"/>
          <p:nvPr/>
        </p:nvSpPr>
        <p:spPr>
          <a:xfrm>
            <a:off x="619070" y="360892"/>
            <a:ext cx="9792809" cy="830997"/>
          </a:xfrm>
          <a:prstGeom prst="rect">
            <a:avLst/>
          </a:prstGeom>
          <a:noFill/>
        </p:spPr>
        <p:txBody>
          <a:bodyPr wrap="none" rtlCol="0">
            <a:spAutoFit/>
          </a:bodyPr>
          <a:lstStyle/>
          <a:p>
            <a:r>
              <a:rPr lang="en-US" sz="4800" b="1">
                <a:solidFill>
                  <a:schemeClr val="bg1"/>
                </a:solidFill>
              </a:rPr>
              <a:t>TRẢI NGHIỆM KHÔNG GIẤY TỜ</a:t>
            </a:r>
            <a:endParaRPr lang="en-US" sz="4800" b="1" dirty="0">
              <a:solidFill>
                <a:schemeClr val="bg1"/>
              </a:solidFill>
            </a:endParaRPr>
          </a:p>
        </p:txBody>
      </p:sp>
      <p:pic>
        <p:nvPicPr>
          <p:cNvPr id="4" name="Picture 3"/>
          <p:cNvPicPr>
            <a:picLocks noChangeAspect="1"/>
          </p:cNvPicPr>
          <p:nvPr/>
        </p:nvPicPr>
        <p:blipFill>
          <a:blip r:embed="rId3"/>
          <a:stretch>
            <a:fillRect/>
          </a:stretch>
        </p:blipFill>
        <p:spPr>
          <a:xfrm>
            <a:off x="12032678" y="2353604"/>
            <a:ext cx="9117347" cy="7052382"/>
          </a:xfrm>
          <a:prstGeom prst="rect">
            <a:avLst/>
          </a:prstGeom>
          <a:ln>
            <a:noFill/>
          </a:ln>
          <a:effectLst>
            <a:outerShdw blurRad="149987" dist="250190" dir="8460000" algn="ctr">
              <a:srgbClr val="000000">
                <a:alpha val="28000"/>
              </a:srgbClr>
            </a:outerShdw>
          </a:effectLst>
          <a:scene3d>
            <a:camera prst="isometricOffAxis1Right"/>
            <a:lightRig rig="contrasting" dir="t">
              <a:rot lat="0" lon="0" rev="1500000"/>
            </a:lightRig>
          </a:scene3d>
          <a:sp3d prstMaterial="metal">
            <a:bevelT w="88900" h="88900"/>
          </a:sp3d>
        </p:spPr>
      </p:pic>
      <p:pic>
        <p:nvPicPr>
          <p:cNvPr id="5" name="Picture 4"/>
          <p:cNvPicPr>
            <a:picLocks noChangeAspect="1"/>
          </p:cNvPicPr>
          <p:nvPr/>
        </p:nvPicPr>
        <p:blipFill>
          <a:blip r:embed="rId4"/>
          <a:stretch>
            <a:fillRect/>
          </a:stretch>
        </p:blipFill>
        <p:spPr>
          <a:xfrm>
            <a:off x="1519623" y="2519683"/>
            <a:ext cx="9974263" cy="5497552"/>
          </a:xfrm>
          <a:prstGeom prst="rect">
            <a:avLst/>
          </a:prstGeom>
          <a:ln>
            <a:noFill/>
          </a:ln>
          <a:effectLst>
            <a:outerShdw blurRad="149987" dist="250190" dir="8460000" algn="ctr">
              <a:srgbClr val="000000">
                <a:alpha val="28000"/>
              </a:srgbClr>
            </a:outerShdw>
          </a:effectLst>
          <a:scene3d>
            <a:camera prst="isometricOffAxis1Right"/>
            <a:lightRig rig="contrasting" dir="t">
              <a:rot lat="0" lon="0" rev="1500000"/>
            </a:lightRig>
          </a:scene3d>
          <a:sp3d prstMaterial="metal">
            <a:bevelT w="88900" h="88900"/>
          </a:sp3d>
        </p:spPr>
      </p:pic>
      <p:pic>
        <p:nvPicPr>
          <p:cNvPr id="11" name="Picture 10"/>
          <p:cNvPicPr>
            <a:picLocks noChangeAspect="1"/>
          </p:cNvPicPr>
          <p:nvPr/>
        </p:nvPicPr>
        <p:blipFill>
          <a:blip r:embed="rId5"/>
          <a:stretch>
            <a:fillRect/>
          </a:stretch>
        </p:blipFill>
        <p:spPr>
          <a:xfrm>
            <a:off x="6135597" y="6912279"/>
            <a:ext cx="8504858" cy="4987417"/>
          </a:xfrm>
          <a:prstGeom prst="rect">
            <a:avLst/>
          </a:prstGeom>
          <a:ln w="19050">
            <a:solidFill>
              <a:schemeClr val="bg1"/>
            </a:solidFill>
          </a:ln>
          <a:effectLst>
            <a:glow rad="228600">
              <a:schemeClr val="accent3">
                <a:satMod val="175000"/>
                <a:alpha val="40000"/>
              </a:schemeClr>
            </a:glow>
          </a:effectLst>
        </p:spPr>
      </p:pic>
      <p:sp>
        <p:nvSpPr>
          <p:cNvPr id="2" name="TextBox 1">
            <a:extLst>
              <a:ext uri="{FF2B5EF4-FFF2-40B4-BE49-F238E27FC236}">
                <a16:creationId xmlns="" xmlns:a16="http://schemas.microsoft.com/office/drawing/2014/main" id="{3CD36E36-07D0-45E7-B690-F1F6543E554D}"/>
              </a:ext>
            </a:extLst>
          </p:cNvPr>
          <p:cNvSpPr txBox="1"/>
          <p:nvPr/>
        </p:nvSpPr>
        <p:spPr>
          <a:xfrm>
            <a:off x="1160462" y="9563645"/>
            <a:ext cx="20078700" cy="2800767"/>
          </a:xfrm>
          <a:prstGeom prst="rect">
            <a:avLst/>
          </a:prstGeom>
          <a:solidFill>
            <a:srgbClr val="F2F2F2"/>
          </a:solidFill>
        </p:spPr>
        <p:txBody>
          <a:bodyPr wrap="square" rtlCol="0">
            <a:spAutoFit/>
          </a:bodyPr>
          <a:lstStyle/>
          <a:p>
            <a:pPr algn="ctr"/>
            <a:r>
              <a:rPr lang="vi-VN" sz="4400"/>
              <a:t>xu hướng chuyển đổi quy trình điện tử, các thông tin lưu trữ điện tử góp phần tiết kiệm cho ngân sách nhà nước chi phí in ấn các giấy tờ vật lý, quy trình phục vụ người dân cũng ngày càng được đơn giản hóa, giảm thiểu các giấy tờ chứng minh khi dữ liệu đã được tích hợp, đồng bộ</a:t>
            </a:r>
          </a:p>
        </p:txBody>
      </p:sp>
    </p:spTree>
    <p:extLst>
      <p:ext uri="{BB962C8B-B14F-4D97-AF65-F5344CB8AC3E}">
        <p14:creationId xmlns:p14="http://schemas.microsoft.com/office/powerpoint/2010/main" val="38365253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 xmlns:a16="http://schemas.microsoft.com/office/drawing/2014/main" id="{694E6B52-0A15-4CE0-B2B1-1DBB60DE16F2}"/>
              </a:ext>
            </a:extLst>
          </p:cNvPr>
          <p:cNvSpPr/>
          <p:nvPr/>
        </p:nvSpPr>
        <p:spPr>
          <a:xfrm>
            <a:off x="848643" y="1775648"/>
            <a:ext cx="4762601" cy="4831927"/>
          </a:xfrm>
          <a:prstGeom prst="roundRect">
            <a:avLst>
              <a:gd name="adj" fmla="val 10261"/>
            </a:avLst>
          </a:prstGeom>
          <a:gradFill flip="none" rotWithShape="1">
            <a:gsLst>
              <a:gs pos="0">
                <a:srgbClr val="EE2434">
                  <a:shade val="30000"/>
                  <a:satMod val="115000"/>
                </a:srgbClr>
              </a:gs>
              <a:gs pos="50000">
                <a:srgbClr val="EE2434">
                  <a:shade val="67500"/>
                  <a:satMod val="115000"/>
                </a:srgbClr>
              </a:gs>
              <a:gs pos="100000">
                <a:srgbClr val="EE2434">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806">
              <a:solidFill>
                <a:schemeClr val="bg1"/>
              </a:solidFill>
            </a:endParaRPr>
          </a:p>
        </p:txBody>
      </p:sp>
      <p:sp>
        <p:nvSpPr>
          <p:cNvPr id="16" name="Rectangle: Rounded Corners 15">
            <a:extLst>
              <a:ext uri="{FF2B5EF4-FFF2-40B4-BE49-F238E27FC236}">
                <a16:creationId xmlns="" xmlns:a16="http://schemas.microsoft.com/office/drawing/2014/main" id="{29BEB2B4-B7B9-47F5-9082-5154D1A5366B}"/>
              </a:ext>
            </a:extLst>
          </p:cNvPr>
          <p:cNvSpPr/>
          <p:nvPr/>
        </p:nvSpPr>
        <p:spPr>
          <a:xfrm>
            <a:off x="6214127" y="1791646"/>
            <a:ext cx="4762601" cy="4831927"/>
          </a:xfrm>
          <a:prstGeom prst="roundRect">
            <a:avLst>
              <a:gd name="adj" fmla="val 10261"/>
            </a:avLst>
          </a:prstGeom>
          <a:gradFill flip="none" rotWithShape="1">
            <a:gsLst>
              <a:gs pos="0">
                <a:srgbClr val="DD1121">
                  <a:shade val="30000"/>
                  <a:satMod val="115000"/>
                </a:srgbClr>
              </a:gs>
              <a:gs pos="50000">
                <a:srgbClr val="DD1121">
                  <a:shade val="67500"/>
                  <a:satMod val="115000"/>
                </a:srgbClr>
              </a:gs>
              <a:gs pos="100000">
                <a:srgbClr val="DD1121">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806">
              <a:solidFill>
                <a:schemeClr val="bg1"/>
              </a:solidFill>
            </a:endParaRPr>
          </a:p>
        </p:txBody>
      </p:sp>
      <p:sp>
        <p:nvSpPr>
          <p:cNvPr id="4" name="Title 3">
            <a:extLst>
              <a:ext uri="{FF2B5EF4-FFF2-40B4-BE49-F238E27FC236}">
                <a16:creationId xmlns="" xmlns:a16="http://schemas.microsoft.com/office/drawing/2014/main" id="{1C1F5B2A-AC69-43A7-8383-362BD5A3E1D1}"/>
              </a:ext>
            </a:extLst>
          </p:cNvPr>
          <p:cNvSpPr>
            <a:spLocks noGrp="1"/>
          </p:cNvSpPr>
          <p:nvPr>
            <p:ph type="ctrTitle"/>
          </p:nvPr>
        </p:nvSpPr>
        <p:spPr>
          <a:xfrm>
            <a:off x="12494796" y="5036465"/>
            <a:ext cx="9056186" cy="3539557"/>
          </a:xfrm>
        </p:spPr>
        <p:txBody>
          <a:bodyPr/>
          <a:lstStyle/>
          <a:p>
            <a:r>
              <a:rPr lang="vi-VN" sz="5400" b="0">
                <a:solidFill>
                  <a:srgbClr val="FF0000"/>
                </a:solidFill>
              </a:rPr>
              <a:t>Hàng ngày số lượng người dân truy cập, sử dụng các tiện ích, dịch vụ của tài khoản định danh điện tử lên đến </a:t>
            </a:r>
            <a:r>
              <a:rPr lang="en-US" sz="5400" b="0">
                <a:solidFill>
                  <a:srgbClr val="FF0000"/>
                </a:solidFill>
              </a:rPr>
              <a:t>gần </a:t>
            </a:r>
            <a:r>
              <a:rPr lang="vi-VN" sz="6600">
                <a:solidFill>
                  <a:srgbClr val="FF0000"/>
                </a:solidFill>
              </a:rPr>
              <a:t>3 triệu lượt </a:t>
            </a:r>
            <a:r>
              <a:rPr lang="vi-VN" sz="5400" b="0">
                <a:solidFill>
                  <a:srgbClr val="FF0000"/>
                </a:solidFill>
              </a:rPr>
              <a:t>trung bình một ngày, có thời điểm lên tới</a:t>
            </a:r>
            <a:r>
              <a:rPr lang="vi-VN" sz="6600">
                <a:solidFill>
                  <a:srgbClr val="FF0000"/>
                </a:solidFill>
              </a:rPr>
              <a:t> 5,</a:t>
            </a:r>
            <a:r>
              <a:rPr lang="en-US" sz="6600">
                <a:solidFill>
                  <a:srgbClr val="FF0000"/>
                </a:solidFill>
              </a:rPr>
              <a:t>8</a:t>
            </a:r>
            <a:r>
              <a:rPr lang="vi-VN" sz="6600">
                <a:solidFill>
                  <a:srgbClr val="FF0000"/>
                </a:solidFill>
              </a:rPr>
              <a:t> triệu lượt </a:t>
            </a:r>
            <a:r>
              <a:rPr lang="vi-VN" sz="5400" b="0">
                <a:solidFill>
                  <a:srgbClr val="FF0000"/>
                </a:solidFill>
              </a:rPr>
              <a:t>sử dụng.</a:t>
            </a:r>
            <a:endParaRPr lang="en-ID" sz="5400" b="0">
              <a:solidFill>
                <a:srgbClr val="FF0000"/>
              </a:solidFill>
            </a:endParaRPr>
          </a:p>
        </p:txBody>
      </p:sp>
      <p:sp>
        <p:nvSpPr>
          <p:cNvPr id="43" name="TextBox 42">
            <a:extLst>
              <a:ext uri="{FF2B5EF4-FFF2-40B4-BE49-F238E27FC236}">
                <a16:creationId xmlns="" xmlns:a16="http://schemas.microsoft.com/office/drawing/2014/main" id="{4A87C0D2-D16C-4EFB-9580-2D3A2F8731A0}"/>
              </a:ext>
            </a:extLst>
          </p:cNvPr>
          <p:cNvSpPr txBox="1"/>
          <p:nvPr/>
        </p:nvSpPr>
        <p:spPr>
          <a:xfrm>
            <a:off x="1154731" y="2585187"/>
            <a:ext cx="4021889" cy="1754326"/>
          </a:xfrm>
          <a:prstGeom prst="rect">
            <a:avLst/>
          </a:prstGeom>
          <a:noFill/>
        </p:spPr>
        <p:txBody>
          <a:bodyPr wrap="square" rtlCol="0">
            <a:spAutoFit/>
          </a:bodyPr>
          <a:lstStyle/>
          <a:p>
            <a:pPr algn="ctr"/>
            <a:r>
              <a:rPr lang="en-US" sz="5400" b="1">
                <a:solidFill>
                  <a:schemeClr val="bg1"/>
                </a:solidFill>
                <a:latin typeface="+mj-lt"/>
              </a:rPr>
              <a:t>GIẤY PHÉP  LÁI XE </a:t>
            </a:r>
          </a:p>
        </p:txBody>
      </p:sp>
      <p:sp>
        <p:nvSpPr>
          <p:cNvPr id="46" name="Rectangle: Rounded Corners 45">
            <a:extLst>
              <a:ext uri="{FF2B5EF4-FFF2-40B4-BE49-F238E27FC236}">
                <a16:creationId xmlns="" xmlns:a16="http://schemas.microsoft.com/office/drawing/2014/main" id="{890EF790-0773-4E69-8570-6F83F04C8DDF}"/>
              </a:ext>
            </a:extLst>
          </p:cNvPr>
          <p:cNvSpPr/>
          <p:nvPr/>
        </p:nvSpPr>
        <p:spPr>
          <a:xfrm>
            <a:off x="1510228" y="4916309"/>
            <a:ext cx="3576964" cy="946459"/>
          </a:xfrm>
          <a:prstGeom prst="roundRect">
            <a:avLst>
              <a:gd name="adj" fmla="val 2690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800">
              <a:solidFill>
                <a:schemeClr val="bg1"/>
              </a:solidFill>
            </a:endParaRPr>
          </a:p>
        </p:txBody>
      </p:sp>
      <p:sp>
        <p:nvSpPr>
          <p:cNvPr id="47" name="TextBox 46">
            <a:extLst>
              <a:ext uri="{FF2B5EF4-FFF2-40B4-BE49-F238E27FC236}">
                <a16:creationId xmlns="" xmlns:a16="http://schemas.microsoft.com/office/drawing/2014/main" id="{F25EC7D4-0D44-4479-A845-6C219251B684}"/>
              </a:ext>
            </a:extLst>
          </p:cNvPr>
          <p:cNvSpPr txBox="1"/>
          <p:nvPr/>
        </p:nvSpPr>
        <p:spPr>
          <a:xfrm>
            <a:off x="1494606" y="4899581"/>
            <a:ext cx="3853660" cy="923330"/>
          </a:xfrm>
          <a:prstGeom prst="rect">
            <a:avLst/>
          </a:prstGeom>
          <a:noFill/>
        </p:spPr>
        <p:txBody>
          <a:bodyPr wrap="square" rtlCol="0">
            <a:spAutoFit/>
          </a:bodyPr>
          <a:lstStyle/>
          <a:p>
            <a:pPr algn="ctr"/>
            <a:r>
              <a:rPr lang="en-US" sz="5400" b="1">
                <a:solidFill>
                  <a:schemeClr val="bg1"/>
                </a:solidFill>
                <a:latin typeface="+mj-lt"/>
              </a:rPr>
              <a:t>607.340</a:t>
            </a:r>
            <a:r>
              <a:rPr lang="en-US" sz="2800" b="1">
                <a:solidFill>
                  <a:schemeClr val="bg1"/>
                </a:solidFill>
                <a:latin typeface="+mj-lt"/>
              </a:rPr>
              <a:t> </a:t>
            </a:r>
          </a:p>
        </p:txBody>
      </p:sp>
      <p:sp>
        <p:nvSpPr>
          <p:cNvPr id="66" name="Rectangle 65">
            <a:extLst>
              <a:ext uri="{FF2B5EF4-FFF2-40B4-BE49-F238E27FC236}">
                <a16:creationId xmlns="" xmlns:a16="http://schemas.microsoft.com/office/drawing/2014/main" id="{1D0C4A37-9684-449D-A8EF-459E065526FB}"/>
              </a:ext>
            </a:extLst>
          </p:cNvPr>
          <p:cNvSpPr/>
          <p:nvPr/>
        </p:nvSpPr>
        <p:spPr>
          <a:xfrm>
            <a:off x="385482" y="5672425"/>
            <a:ext cx="6084961" cy="661207"/>
          </a:xfrm>
          <a:prstGeom prst="rect">
            <a:avLst/>
          </a:prstGeom>
        </p:spPr>
        <p:txBody>
          <a:bodyPr wrap="square">
            <a:spAutoFit/>
          </a:bodyPr>
          <a:lstStyle/>
          <a:p>
            <a:pPr algn="ctr">
              <a:lnSpc>
                <a:spcPct val="150000"/>
              </a:lnSpc>
            </a:pPr>
            <a:r>
              <a:rPr lang="vi-VN" sz="2800">
                <a:solidFill>
                  <a:schemeClr val="bg1"/>
                </a:solidFill>
                <a:ea typeface="Times New Roman" panose="02020603050405020304" pitchFamily="18" charset="0"/>
                <a:cs typeface="Raleway" panose="020B0503030101060003" pitchFamily="34" charset="0"/>
              </a:rPr>
              <a:t>lượt sử dụng/ ngày</a:t>
            </a:r>
            <a:endParaRPr lang="en-US" sz="2800">
              <a:solidFill>
                <a:schemeClr val="bg1"/>
              </a:solidFill>
            </a:endParaRPr>
          </a:p>
        </p:txBody>
      </p:sp>
      <p:sp>
        <p:nvSpPr>
          <p:cNvPr id="67" name="TextBox 66">
            <a:extLst>
              <a:ext uri="{FF2B5EF4-FFF2-40B4-BE49-F238E27FC236}">
                <a16:creationId xmlns="" xmlns:a16="http://schemas.microsoft.com/office/drawing/2014/main" id="{205F835B-2031-4CBD-8BAF-5BFDD169F97A}"/>
              </a:ext>
            </a:extLst>
          </p:cNvPr>
          <p:cNvSpPr txBox="1"/>
          <p:nvPr/>
        </p:nvSpPr>
        <p:spPr>
          <a:xfrm>
            <a:off x="7138836" y="2393760"/>
            <a:ext cx="2913182" cy="1901803"/>
          </a:xfrm>
          <a:prstGeom prst="rect">
            <a:avLst/>
          </a:prstGeom>
          <a:noFill/>
        </p:spPr>
        <p:txBody>
          <a:bodyPr wrap="square" rtlCol="0">
            <a:spAutoFit/>
          </a:bodyPr>
          <a:lstStyle/>
          <a:p>
            <a:pPr algn="ctr"/>
            <a:r>
              <a:rPr lang="en-US" sz="5879" b="1">
                <a:solidFill>
                  <a:schemeClr val="bg1"/>
                </a:solidFill>
                <a:latin typeface="+mj-lt"/>
              </a:rPr>
              <a:t>ĐĂNG KÝ XE</a:t>
            </a:r>
          </a:p>
        </p:txBody>
      </p:sp>
      <p:sp>
        <p:nvSpPr>
          <p:cNvPr id="69" name="Rectangle: Rounded Corners 68">
            <a:extLst>
              <a:ext uri="{FF2B5EF4-FFF2-40B4-BE49-F238E27FC236}">
                <a16:creationId xmlns="" xmlns:a16="http://schemas.microsoft.com/office/drawing/2014/main" id="{F52788FF-9904-47A0-A547-DC9DC9FADCC9}"/>
              </a:ext>
            </a:extLst>
          </p:cNvPr>
          <p:cNvSpPr/>
          <p:nvPr/>
        </p:nvSpPr>
        <p:spPr>
          <a:xfrm>
            <a:off x="6810385" y="4916309"/>
            <a:ext cx="3576964" cy="946459"/>
          </a:xfrm>
          <a:prstGeom prst="roundRect">
            <a:avLst>
              <a:gd name="adj" fmla="val 2690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800">
              <a:solidFill>
                <a:schemeClr val="bg1"/>
              </a:solidFill>
            </a:endParaRPr>
          </a:p>
        </p:txBody>
      </p:sp>
      <p:sp>
        <p:nvSpPr>
          <p:cNvPr id="70" name="TextBox 69">
            <a:extLst>
              <a:ext uri="{FF2B5EF4-FFF2-40B4-BE49-F238E27FC236}">
                <a16:creationId xmlns="" xmlns:a16="http://schemas.microsoft.com/office/drawing/2014/main" id="{8F00A22D-66BE-4B9E-8FE5-7213D84E836F}"/>
              </a:ext>
            </a:extLst>
          </p:cNvPr>
          <p:cNvSpPr txBox="1"/>
          <p:nvPr/>
        </p:nvSpPr>
        <p:spPr>
          <a:xfrm>
            <a:off x="6583757" y="5725422"/>
            <a:ext cx="4080388" cy="661207"/>
          </a:xfrm>
          <a:prstGeom prst="rect">
            <a:avLst/>
          </a:prstGeom>
          <a:noFill/>
        </p:spPr>
        <p:txBody>
          <a:bodyPr wrap="square" rtlCol="0">
            <a:spAutoFit/>
          </a:bodyPr>
          <a:lstStyle/>
          <a:p>
            <a:pPr algn="ctr">
              <a:lnSpc>
                <a:spcPct val="150000"/>
              </a:lnSpc>
            </a:pPr>
            <a:r>
              <a:rPr lang="en-US" sz="2800">
                <a:solidFill>
                  <a:schemeClr val="bg1"/>
                </a:solidFill>
                <a:ea typeface="Times New Roman" panose="02020603050405020304" pitchFamily="18" charset="0"/>
                <a:cs typeface="Raleway" panose="020B0503030101060003" pitchFamily="34" charset="0"/>
              </a:rPr>
              <a:t>Lượt đăng ký/ngày</a:t>
            </a:r>
          </a:p>
        </p:txBody>
      </p:sp>
      <p:sp>
        <p:nvSpPr>
          <p:cNvPr id="36" name="Google Shape;386;p28">
            <a:extLst>
              <a:ext uri="{FF2B5EF4-FFF2-40B4-BE49-F238E27FC236}">
                <a16:creationId xmlns="" xmlns:a16="http://schemas.microsoft.com/office/drawing/2014/main" id="{670E9C11-E56E-44F6-BF6A-A066929F5B08}"/>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THỐNG KÊ NGƯỜI SỬ DỤNG VNEID</a:t>
            </a:r>
            <a:endParaRPr lang="vi-VN" sz="5400" kern="0">
              <a:solidFill>
                <a:schemeClr val="bg1"/>
              </a:solidFill>
              <a:latin typeface="+mj-lt"/>
            </a:endParaRPr>
          </a:p>
        </p:txBody>
      </p:sp>
      <p:sp>
        <p:nvSpPr>
          <p:cNvPr id="37" name="TextBox 36">
            <a:extLst>
              <a:ext uri="{FF2B5EF4-FFF2-40B4-BE49-F238E27FC236}">
                <a16:creationId xmlns="" xmlns:a16="http://schemas.microsoft.com/office/drawing/2014/main" id="{1342978E-72F1-4909-8ED0-6EDDA46DDF0F}"/>
              </a:ext>
            </a:extLst>
          </p:cNvPr>
          <p:cNvSpPr txBox="1"/>
          <p:nvPr/>
        </p:nvSpPr>
        <p:spPr>
          <a:xfrm>
            <a:off x="6719693" y="4777902"/>
            <a:ext cx="3853660" cy="923330"/>
          </a:xfrm>
          <a:prstGeom prst="rect">
            <a:avLst/>
          </a:prstGeom>
          <a:noFill/>
        </p:spPr>
        <p:txBody>
          <a:bodyPr wrap="square" rtlCol="0">
            <a:spAutoFit/>
          </a:bodyPr>
          <a:lstStyle/>
          <a:p>
            <a:pPr algn="ctr"/>
            <a:r>
              <a:rPr lang="en-US" sz="5400" b="1">
                <a:solidFill>
                  <a:schemeClr val="bg1"/>
                </a:solidFill>
                <a:latin typeface="+mj-lt"/>
              </a:rPr>
              <a:t>309.195</a:t>
            </a:r>
            <a:endParaRPr lang="en-US" sz="2800" b="1">
              <a:solidFill>
                <a:schemeClr val="bg1"/>
              </a:solidFill>
              <a:latin typeface="+mj-lt"/>
            </a:endParaRPr>
          </a:p>
        </p:txBody>
      </p:sp>
      <p:sp>
        <p:nvSpPr>
          <p:cNvPr id="45" name="Rectangle: Rounded Corners 44">
            <a:extLst>
              <a:ext uri="{FF2B5EF4-FFF2-40B4-BE49-F238E27FC236}">
                <a16:creationId xmlns="" xmlns:a16="http://schemas.microsoft.com/office/drawing/2014/main" id="{C4E626BD-966C-4F9C-A4E5-A7A294D6D11A}"/>
              </a:ext>
            </a:extLst>
          </p:cNvPr>
          <p:cNvSpPr/>
          <p:nvPr/>
        </p:nvSpPr>
        <p:spPr>
          <a:xfrm>
            <a:off x="848643" y="7208824"/>
            <a:ext cx="4762601" cy="4831927"/>
          </a:xfrm>
          <a:prstGeom prst="roundRect">
            <a:avLst>
              <a:gd name="adj" fmla="val 10261"/>
            </a:avLst>
          </a:prstGeom>
          <a:gradFill flip="none" rotWithShape="1">
            <a:gsLst>
              <a:gs pos="0">
                <a:srgbClr val="CB0F1D">
                  <a:shade val="30000"/>
                  <a:satMod val="115000"/>
                </a:srgbClr>
              </a:gs>
              <a:gs pos="50000">
                <a:srgbClr val="CB0F1D">
                  <a:shade val="67500"/>
                  <a:satMod val="115000"/>
                </a:srgbClr>
              </a:gs>
              <a:gs pos="100000">
                <a:srgbClr val="CB0F1D">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806">
              <a:solidFill>
                <a:schemeClr val="bg1"/>
              </a:solidFill>
            </a:endParaRPr>
          </a:p>
        </p:txBody>
      </p:sp>
      <p:sp>
        <p:nvSpPr>
          <p:cNvPr id="48" name="Rectangle: Rounded Corners 47">
            <a:extLst>
              <a:ext uri="{FF2B5EF4-FFF2-40B4-BE49-F238E27FC236}">
                <a16:creationId xmlns="" xmlns:a16="http://schemas.microsoft.com/office/drawing/2014/main" id="{0BE3191C-6412-4C00-AB33-EE2DB53DC28D}"/>
              </a:ext>
            </a:extLst>
          </p:cNvPr>
          <p:cNvSpPr/>
          <p:nvPr/>
        </p:nvSpPr>
        <p:spPr>
          <a:xfrm>
            <a:off x="6214127" y="7224822"/>
            <a:ext cx="4762601" cy="4831927"/>
          </a:xfrm>
          <a:prstGeom prst="roundRect">
            <a:avLst>
              <a:gd name="adj" fmla="val 10261"/>
            </a:avLst>
          </a:prstGeom>
          <a:gradFill flip="none" rotWithShape="1">
            <a:gsLst>
              <a:gs pos="0">
                <a:srgbClr val="EE2434">
                  <a:shade val="30000"/>
                  <a:satMod val="115000"/>
                </a:srgbClr>
              </a:gs>
              <a:gs pos="50000">
                <a:srgbClr val="EE2434">
                  <a:shade val="67500"/>
                  <a:satMod val="115000"/>
                </a:srgbClr>
              </a:gs>
              <a:gs pos="100000">
                <a:srgbClr val="EE2434">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806">
              <a:solidFill>
                <a:schemeClr val="bg1"/>
              </a:solidFill>
            </a:endParaRPr>
          </a:p>
        </p:txBody>
      </p:sp>
      <p:sp>
        <p:nvSpPr>
          <p:cNvPr id="49" name="TextBox 48">
            <a:extLst>
              <a:ext uri="{FF2B5EF4-FFF2-40B4-BE49-F238E27FC236}">
                <a16:creationId xmlns="" xmlns:a16="http://schemas.microsoft.com/office/drawing/2014/main" id="{87736CEF-6A7E-4301-9F3C-8277D9C34EDA}"/>
              </a:ext>
            </a:extLst>
          </p:cNvPr>
          <p:cNvSpPr txBox="1"/>
          <p:nvPr/>
        </p:nvSpPr>
        <p:spPr>
          <a:xfrm>
            <a:off x="1554152" y="7886459"/>
            <a:ext cx="3631759" cy="1754326"/>
          </a:xfrm>
          <a:prstGeom prst="rect">
            <a:avLst/>
          </a:prstGeom>
          <a:noFill/>
        </p:spPr>
        <p:txBody>
          <a:bodyPr wrap="square" rtlCol="0">
            <a:spAutoFit/>
          </a:bodyPr>
          <a:lstStyle/>
          <a:p>
            <a:pPr algn="ctr"/>
            <a:r>
              <a:rPr lang="en-US" sz="5400" b="1">
                <a:solidFill>
                  <a:schemeClr val="bg1"/>
                </a:solidFill>
                <a:latin typeface="+mj-lt"/>
              </a:rPr>
              <a:t>HỘ KHẨU ĐIỆN TỬ</a:t>
            </a:r>
          </a:p>
        </p:txBody>
      </p:sp>
      <p:sp>
        <p:nvSpPr>
          <p:cNvPr id="50" name="Rectangle: Rounded Corners 49">
            <a:extLst>
              <a:ext uri="{FF2B5EF4-FFF2-40B4-BE49-F238E27FC236}">
                <a16:creationId xmlns="" xmlns:a16="http://schemas.microsoft.com/office/drawing/2014/main" id="{DF9AAFA7-535B-40C3-8D2A-16DD37F17FB0}"/>
              </a:ext>
            </a:extLst>
          </p:cNvPr>
          <p:cNvSpPr/>
          <p:nvPr/>
        </p:nvSpPr>
        <p:spPr>
          <a:xfrm>
            <a:off x="1510228" y="10349485"/>
            <a:ext cx="3576964" cy="946459"/>
          </a:xfrm>
          <a:prstGeom prst="roundRect">
            <a:avLst>
              <a:gd name="adj" fmla="val 2690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800">
              <a:solidFill>
                <a:schemeClr val="bg1"/>
              </a:solidFill>
            </a:endParaRPr>
          </a:p>
        </p:txBody>
      </p:sp>
      <p:sp>
        <p:nvSpPr>
          <p:cNvPr id="51" name="TextBox 50">
            <a:extLst>
              <a:ext uri="{FF2B5EF4-FFF2-40B4-BE49-F238E27FC236}">
                <a16:creationId xmlns="" xmlns:a16="http://schemas.microsoft.com/office/drawing/2014/main" id="{F6B004F0-39C6-4432-8541-FEE959484FE5}"/>
              </a:ext>
            </a:extLst>
          </p:cNvPr>
          <p:cNvSpPr txBox="1"/>
          <p:nvPr/>
        </p:nvSpPr>
        <p:spPr>
          <a:xfrm>
            <a:off x="1494606" y="10328880"/>
            <a:ext cx="3853660" cy="923330"/>
          </a:xfrm>
          <a:prstGeom prst="rect">
            <a:avLst/>
          </a:prstGeom>
          <a:noFill/>
          <a:ln>
            <a:noFill/>
          </a:ln>
        </p:spPr>
        <p:txBody>
          <a:bodyPr wrap="square" rtlCol="0">
            <a:spAutoFit/>
          </a:bodyPr>
          <a:lstStyle/>
          <a:p>
            <a:pPr algn="ctr"/>
            <a:r>
              <a:rPr lang="en-US" sz="5400" b="1">
                <a:solidFill>
                  <a:schemeClr val="bg1"/>
                </a:solidFill>
                <a:latin typeface="+mj-lt"/>
              </a:rPr>
              <a:t>389.992</a:t>
            </a:r>
            <a:endParaRPr lang="en-US" sz="2800" b="1">
              <a:solidFill>
                <a:schemeClr val="bg1"/>
              </a:solidFill>
              <a:latin typeface="+mj-lt"/>
            </a:endParaRPr>
          </a:p>
        </p:txBody>
      </p:sp>
      <p:sp>
        <p:nvSpPr>
          <p:cNvPr id="52" name="Rectangle 51">
            <a:extLst>
              <a:ext uri="{FF2B5EF4-FFF2-40B4-BE49-F238E27FC236}">
                <a16:creationId xmlns="" xmlns:a16="http://schemas.microsoft.com/office/drawing/2014/main" id="{D9956671-573B-4271-83FE-BCE6E11BF1B6}"/>
              </a:ext>
            </a:extLst>
          </p:cNvPr>
          <p:cNvSpPr/>
          <p:nvPr/>
        </p:nvSpPr>
        <p:spPr>
          <a:xfrm>
            <a:off x="483820" y="11094872"/>
            <a:ext cx="6084961" cy="661207"/>
          </a:xfrm>
          <a:prstGeom prst="rect">
            <a:avLst/>
          </a:prstGeom>
        </p:spPr>
        <p:txBody>
          <a:bodyPr wrap="square">
            <a:spAutoFit/>
          </a:bodyPr>
          <a:lstStyle/>
          <a:p>
            <a:pPr algn="ctr">
              <a:lnSpc>
                <a:spcPct val="150000"/>
              </a:lnSpc>
            </a:pPr>
            <a:r>
              <a:rPr lang="vi-VN" sz="2800">
                <a:solidFill>
                  <a:schemeClr val="bg1"/>
                </a:solidFill>
                <a:ea typeface="Times New Roman" panose="02020603050405020304" pitchFamily="18" charset="0"/>
                <a:cs typeface="Raleway" panose="020B0503030101060003" pitchFamily="34" charset="0"/>
              </a:rPr>
              <a:t>lượt sử dụng/ ngày</a:t>
            </a:r>
            <a:endParaRPr lang="en-US" sz="2800">
              <a:solidFill>
                <a:schemeClr val="bg1"/>
              </a:solidFill>
            </a:endParaRPr>
          </a:p>
        </p:txBody>
      </p:sp>
      <p:sp>
        <p:nvSpPr>
          <p:cNvPr id="53" name="TextBox 52">
            <a:extLst>
              <a:ext uri="{FF2B5EF4-FFF2-40B4-BE49-F238E27FC236}">
                <a16:creationId xmlns="" xmlns:a16="http://schemas.microsoft.com/office/drawing/2014/main" id="{7A42D918-0614-448F-BE39-046C0BA55A8C}"/>
              </a:ext>
            </a:extLst>
          </p:cNvPr>
          <p:cNvSpPr txBox="1"/>
          <p:nvPr/>
        </p:nvSpPr>
        <p:spPr>
          <a:xfrm>
            <a:off x="6431027" y="7905057"/>
            <a:ext cx="4431244" cy="1901803"/>
          </a:xfrm>
          <a:prstGeom prst="rect">
            <a:avLst/>
          </a:prstGeom>
          <a:noFill/>
        </p:spPr>
        <p:txBody>
          <a:bodyPr wrap="square" rtlCol="0">
            <a:spAutoFit/>
          </a:bodyPr>
          <a:lstStyle/>
          <a:p>
            <a:pPr algn="ctr"/>
            <a:r>
              <a:rPr lang="vi-VN" sz="5879" b="1">
                <a:solidFill>
                  <a:schemeClr val="bg1"/>
                </a:solidFill>
                <a:latin typeface="+mj-lt"/>
              </a:rPr>
              <a:t>CĂN CƯỚC ĐIỆN TỬ </a:t>
            </a:r>
            <a:endParaRPr lang="en-US" sz="5879" b="1">
              <a:solidFill>
                <a:schemeClr val="bg1"/>
              </a:solidFill>
              <a:latin typeface="+mj-lt"/>
            </a:endParaRPr>
          </a:p>
        </p:txBody>
      </p:sp>
      <p:sp>
        <p:nvSpPr>
          <p:cNvPr id="54" name="Rectangle: Rounded Corners 53">
            <a:extLst>
              <a:ext uri="{FF2B5EF4-FFF2-40B4-BE49-F238E27FC236}">
                <a16:creationId xmlns="" xmlns:a16="http://schemas.microsoft.com/office/drawing/2014/main" id="{CD6094F8-E5AD-4A3E-96C2-4256BFD873B3}"/>
              </a:ext>
            </a:extLst>
          </p:cNvPr>
          <p:cNvSpPr/>
          <p:nvPr/>
        </p:nvSpPr>
        <p:spPr>
          <a:xfrm>
            <a:off x="6810385" y="10349485"/>
            <a:ext cx="3576964" cy="946459"/>
          </a:xfrm>
          <a:prstGeom prst="roundRect">
            <a:avLst>
              <a:gd name="adj" fmla="val 2690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800">
              <a:solidFill>
                <a:schemeClr val="bg1"/>
              </a:solidFill>
            </a:endParaRPr>
          </a:p>
        </p:txBody>
      </p:sp>
      <p:sp>
        <p:nvSpPr>
          <p:cNvPr id="55" name="TextBox 54">
            <a:extLst>
              <a:ext uri="{FF2B5EF4-FFF2-40B4-BE49-F238E27FC236}">
                <a16:creationId xmlns="" xmlns:a16="http://schemas.microsoft.com/office/drawing/2014/main" id="{BCE6F32A-4282-4C58-95DC-969D4314CE5E}"/>
              </a:ext>
            </a:extLst>
          </p:cNvPr>
          <p:cNvSpPr txBox="1"/>
          <p:nvPr/>
        </p:nvSpPr>
        <p:spPr>
          <a:xfrm>
            <a:off x="6568781" y="11164650"/>
            <a:ext cx="4080389" cy="661207"/>
          </a:xfrm>
          <a:prstGeom prst="rect">
            <a:avLst/>
          </a:prstGeom>
          <a:noFill/>
        </p:spPr>
        <p:txBody>
          <a:bodyPr wrap="square" rtlCol="0">
            <a:spAutoFit/>
          </a:bodyPr>
          <a:lstStyle/>
          <a:p>
            <a:pPr algn="ctr">
              <a:lnSpc>
                <a:spcPct val="150000"/>
              </a:lnSpc>
            </a:pPr>
            <a:r>
              <a:rPr lang="vi-VN" sz="2800">
                <a:solidFill>
                  <a:schemeClr val="bg1"/>
                </a:solidFill>
                <a:ea typeface="Times New Roman" panose="02020603050405020304" pitchFamily="18" charset="0"/>
                <a:cs typeface="Raleway" panose="020B0503030101060003" pitchFamily="34" charset="0"/>
              </a:rPr>
              <a:t>lượt sử dụng/ ngày</a:t>
            </a:r>
            <a:endParaRPr lang="en-US" sz="2800">
              <a:solidFill>
                <a:schemeClr val="bg1"/>
              </a:solidFill>
            </a:endParaRPr>
          </a:p>
        </p:txBody>
      </p:sp>
      <p:sp>
        <p:nvSpPr>
          <p:cNvPr id="56" name="TextBox 55">
            <a:extLst>
              <a:ext uri="{FF2B5EF4-FFF2-40B4-BE49-F238E27FC236}">
                <a16:creationId xmlns="" xmlns:a16="http://schemas.microsoft.com/office/drawing/2014/main" id="{AA98C9E8-A9A7-4C72-8D00-E8CD934228BB}"/>
              </a:ext>
            </a:extLst>
          </p:cNvPr>
          <p:cNvSpPr txBox="1"/>
          <p:nvPr/>
        </p:nvSpPr>
        <p:spPr>
          <a:xfrm>
            <a:off x="6719693" y="10327327"/>
            <a:ext cx="3853660" cy="923330"/>
          </a:xfrm>
          <a:prstGeom prst="rect">
            <a:avLst/>
          </a:prstGeom>
          <a:noFill/>
          <a:ln>
            <a:noFill/>
          </a:ln>
        </p:spPr>
        <p:txBody>
          <a:bodyPr wrap="square" rtlCol="0">
            <a:spAutoFit/>
          </a:bodyPr>
          <a:lstStyle/>
          <a:p>
            <a:pPr algn="ctr"/>
            <a:r>
              <a:rPr lang="en-US" sz="5400" b="1">
                <a:solidFill>
                  <a:schemeClr val="bg1"/>
                </a:solidFill>
                <a:latin typeface="+mj-lt"/>
              </a:rPr>
              <a:t>392,000 </a:t>
            </a:r>
            <a:endParaRPr lang="en-US" sz="2800" b="1">
              <a:solidFill>
                <a:schemeClr val="bg1"/>
              </a:solidFill>
              <a:latin typeface="+mj-lt"/>
            </a:endParaRPr>
          </a:p>
        </p:txBody>
      </p:sp>
    </p:spTree>
    <p:extLst>
      <p:ext uri="{BB962C8B-B14F-4D97-AF65-F5344CB8AC3E}">
        <p14:creationId xmlns:p14="http://schemas.microsoft.com/office/powerpoint/2010/main" val="2201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outVertical)">
                                      <p:cBhvr>
                                        <p:cTn id="18" dur="500"/>
                                        <p:tgtEl>
                                          <p:spTgt spid="43"/>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barn(outVertical)">
                                      <p:cBhvr>
                                        <p:cTn id="21" dur="500"/>
                                        <p:tgtEl>
                                          <p:spTgt spid="6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wipe(up)">
                                      <p:cBhvr>
                                        <p:cTn id="24" dur="500"/>
                                        <p:tgtEl>
                                          <p:spTgt spid="66"/>
                                        </p:tgtEl>
                                      </p:cBhvr>
                                    </p:animEffect>
                                  </p:childTnLst>
                                </p:cTn>
                              </p:par>
                            </p:childTnLst>
                          </p:cTn>
                        </p:par>
                        <p:par>
                          <p:cTn id="25" fill="hold">
                            <p:stCondLst>
                              <p:cond delay="1000"/>
                            </p:stCondLst>
                            <p:childTnLst>
                              <p:par>
                                <p:cTn id="26" presetID="16" presetClass="entr" presetSubtype="37"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outVertical)">
                                      <p:cBhvr>
                                        <p:cTn id="28" dur="500"/>
                                        <p:tgtEl>
                                          <p:spTgt spid="46"/>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outVertical)">
                                      <p:cBhvr>
                                        <p:cTn id="31" dur="500"/>
                                        <p:tgtEl>
                                          <p:spTgt spid="4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barn(outVertical)">
                                      <p:cBhvr>
                                        <p:cTn id="34" dur="500"/>
                                        <p:tgtEl>
                                          <p:spTgt spid="69"/>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barn(outVertical)">
                                      <p:cBhvr>
                                        <p:cTn id="37" dur="500"/>
                                        <p:tgtEl>
                                          <p:spTgt spid="70"/>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outVertical)">
                                      <p:cBhvr>
                                        <p:cTn id="40" dur="500"/>
                                        <p:tgtEl>
                                          <p:spTgt spid="37"/>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Effect transition="in" filter="fade">
                                      <p:cBhvr>
                                        <p:cTn id="51" dur="500"/>
                                        <p:tgtEl>
                                          <p:spTgt spid="48"/>
                                        </p:tgtEl>
                                      </p:cBhvr>
                                    </p:animEffect>
                                  </p:childTnLst>
                                </p:cTn>
                              </p:par>
                            </p:childTnLst>
                          </p:cTn>
                        </p:par>
                        <p:par>
                          <p:cTn id="52" fill="hold">
                            <p:stCondLst>
                              <p:cond delay="2000"/>
                            </p:stCondLst>
                            <p:childTnLst>
                              <p:par>
                                <p:cTn id="53" presetID="16" presetClass="entr" presetSubtype="37"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outVertical)">
                                      <p:cBhvr>
                                        <p:cTn id="55" dur="500"/>
                                        <p:tgtEl>
                                          <p:spTgt spid="49"/>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outVertical)">
                                      <p:cBhvr>
                                        <p:cTn id="58" dur="500"/>
                                        <p:tgtEl>
                                          <p:spTgt spid="53"/>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up)">
                                      <p:cBhvr>
                                        <p:cTn id="61" dur="500"/>
                                        <p:tgtEl>
                                          <p:spTgt spid="52"/>
                                        </p:tgtEl>
                                      </p:cBhvr>
                                    </p:animEffect>
                                  </p:childTnLst>
                                </p:cTn>
                              </p:par>
                            </p:childTnLst>
                          </p:cTn>
                        </p:par>
                        <p:par>
                          <p:cTn id="62" fill="hold">
                            <p:stCondLst>
                              <p:cond delay="2500"/>
                            </p:stCondLst>
                            <p:childTnLst>
                              <p:par>
                                <p:cTn id="63" presetID="16" presetClass="entr" presetSubtype="37"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outVertical)">
                                      <p:cBhvr>
                                        <p:cTn id="65" dur="500"/>
                                        <p:tgtEl>
                                          <p:spTgt spid="50"/>
                                        </p:tgtEl>
                                      </p:cBhvr>
                                    </p:animEffect>
                                  </p:childTnLst>
                                </p:cTn>
                              </p:par>
                              <p:par>
                                <p:cTn id="66" presetID="16" presetClass="entr" presetSubtype="37"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barn(outVertical)">
                                      <p:cBhvr>
                                        <p:cTn id="68" dur="500"/>
                                        <p:tgtEl>
                                          <p:spTgt spid="51"/>
                                        </p:tgtEl>
                                      </p:cBhvr>
                                    </p:animEffect>
                                  </p:childTnLst>
                                </p:cTn>
                              </p:par>
                              <p:par>
                                <p:cTn id="69" presetID="16" presetClass="entr" presetSubtype="37"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barn(outVertical)">
                                      <p:cBhvr>
                                        <p:cTn id="71" dur="500"/>
                                        <p:tgtEl>
                                          <p:spTgt spid="54"/>
                                        </p:tgtEl>
                                      </p:cBhvr>
                                    </p:animEffect>
                                  </p:childTnLst>
                                </p:cTn>
                              </p:par>
                              <p:par>
                                <p:cTn id="72" presetID="16" presetClass="entr" presetSubtype="37"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arn(outVertical)">
                                      <p:cBhvr>
                                        <p:cTn id="74" dur="500"/>
                                        <p:tgtEl>
                                          <p:spTgt spid="55"/>
                                        </p:tgtEl>
                                      </p:cBhvr>
                                    </p:animEffect>
                                  </p:childTnLst>
                                </p:cTn>
                              </p:par>
                              <p:par>
                                <p:cTn id="75" presetID="16" presetClass="entr" presetSubtype="37"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barn(outVertical)">
                                      <p:cBhvr>
                                        <p:cTn id="77" dur="500"/>
                                        <p:tgtEl>
                                          <p:spTgt spid="56"/>
                                        </p:tgtEl>
                                      </p:cBhvr>
                                    </p:animEffect>
                                  </p:childTnLst>
                                </p:cTn>
                              </p:par>
                            </p:childTnLst>
                          </p:cTn>
                        </p:par>
                        <p:par>
                          <p:cTn id="78" fill="hold">
                            <p:stCondLst>
                              <p:cond delay="3000"/>
                            </p:stCondLst>
                            <p:childTnLst>
                              <p:par>
                                <p:cTn id="79" presetID="22" presetClass="entr" presetSubtype="1"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up)">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4" grpId="0"/>
      <p:bldP spid="43" grpId="0"/>
      <p:bldP spid="46" grpId="0" animBg="1"/>
      <p:bldP spid="47" grpId="0"/>
      <p:bldP spid="66" grpId="0"/>
      <p:bldP spid="67" grpId="0"/>
      <p:bldP spid="69" grpId="0" animBg="1"/>
      <p:bldP spid="70" grpId="0"/>
      <p:bldP spid="37" grpId="0" animBg="1"/>
      <p:bldP spid="45" grpId="0" animBg="1"/>
      <p:bldP spid="48" grpId="0" animBg="1"/>
      <p:bldP spid="49" grpId="0"/>
      <p:bldP spid="50" grpId="0" animBg="1"/>
      <p:bldP spid="51" grpId="0"/>
      <p:bldP spid="52" grpId="0"/>
      <p:bldP spid="53" grpId="0"/>
      <p:bldP spid="54" grpId="0" animBg="1"/>
      <p:bldP spid="55" grpId="0"/>
      <p:bldP spid="5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101"/>
            <a:ext cx="22399625" cy="140013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6"/>
          </a:p>
        </p:txBody>
      </p:sp>
      <p:sp>
        <p:nvSpPr>
          <p:cNvPr id="12" name="TextBox 11"/>
          <p:cNvSpPr txBox="1"/>
          <p:nvPr/>
        </p:nvSpPr>
        <p:spPr>
          <a:xfrm>
            <a:off x="7096070" y="238504"/>
            <a:ext cx="893065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chemeClr val="bg1"/>
                </a:solidFill>
                <a:effectLst/>
                <a:uLnTx/>
                <a:uFillTx/>
                <a:latin typeface="Times New Roman"/>
                <a:ea typeface="+mn-ea"/>
                <a:cs typeface="+mn-cs"/>
              </a:rPr>
              <a:t>CÁC KẾT QUẢ ĐẠT ĐƯỢC</a:t>
            </a:r>
            <a:endParaRPr kumimoji="0" lang="vi-VN" sz="5400" b="1" i="0" u="none" strike="noStrike" kern="0" cap="none" spc="0" normalizeH="0" baseline="0" noProof="0">
              <a:ln>
                <a:noFill/>
              </a:ln>
              <a:solidFill>
                <a:schemeClr val="bg1"/>
              </a:solidFill>
              <a:effectLst/>
              <a:uLnTx/>
              <a:uFillTx/>
              <a:latin typeface="Times New Roman"/>
              <a:ea typeface="+mn-ea"/>
              <a:cs typeface="+mn-cs"/>
            </a:endParaRPr>
          </a:p>
        </p:txBody>
      </p:sp>
      <p:sp>
        <p:nvSpPr>
          <p:cNvPr id="2" name="Rectangle 1"/>
          <p:cNvSpPr/>
          <p:nvPr/>
        </p:nvSpPr>
        <p:spPr>
          <a:xfrm>
            <a:off x="4395261" y="2307249"/>
            <a:ext cx="16705924" cy="2862322"/>
          </a:xfrm>
          <a:prstGeom prst="rect">
            <a:avLst/>
          </a:prstGeom>
        </p:spPr>
        <p:txBody>
          <a:bodyPr wrap="square">
            <a:spAutoFit/>
          </a:bodyPr>
          <a:lstStyle/>
          <a:p>
            <a:pPr marL="524980" indent="-524980">
              <a:buFont typeface="Arial" panose="020B0604020202020204" pitchFamily="34" charset="0"/>
              <a:buChar char="•"/>
            </a:pPr>
            <a:r>
              <a:rPr lang="en-US" sz="3600" b="1" dirty="0" err="1">
                <a:latin typeface="Times New Roman" panose="02020603050405020304" pitchFamily="18" charset="0"/>
                <a:cs typeface="Times New Roman" panose="02020603050405020304" pitchFamily="18" charset="0"/>
              </a:rPr>
              <a:t>Tổng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khoản</a:t>
            </a:r>
            <a:r>
              <a:rPr lang="en-US" sz="3600" b="1">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r>
              <a:rPr lang="en-US" sz="3600" i="1">
                <a:latin typeface="Times New Roman" panose="02020603050405020304" pitchFamily="18" charset="0"/>
                <a:cs typeface="Times New Roman" panose="02020603050405020304" pitchFamily="18" charset="0"/>
              </a:rPr>
              <a:t>57.753.442</a:t>
            </a:r>
            <a:endParaRPr lang="en-US" sz="3600" i="1" dirty="0">
              <a:latin typeface="Times New Roman" panose="02020603050405020304" pitchFamily="18" charset="0"/>
              <a:cs typeface="Times New Roman" panose="02020603050405020304" pitchFamily="18" charset="0"/>
            </a:endParaRPr>
          </a:p>
          <a:p>
            <a:pPr marL="1364948" lvl="1" indent="-524980">
              <a:buFont typeface="Arial" panose="020B0604020202020204" pitchFamily="34" charset="0"/>
              <a:buChar char="•"/>
            </a:pPr>
            <a:r>
              <a:rPr lang="en-US" sz="3600" i="1" dirty="0" err="1">
                <a:latin typeface="Times New Roman" panose="02020603050405020304" pitchFamily="18" charset="0"/>
                <a:cs typeface="Times New Roman" panose="02020603050405020304" pitchFamily="18" charset="0"/>
              </a:rPr>
              <a:t>Mức</a:t>
            </a:r>
            <a:r>
              <a:rPr lang="en-US" sz="3600" i="1" dirty="0">
                <a:latin typeface="Times New Roman" panose="02020603050405020304" pitchFamily="18" charset="0"/>
                <a:cs typeface="Times New Roman" panose="02020603050405020304" pitchFamily="18" charset="0"/>
              </a:rPr>
              <a:t> 1</a:t>
            </a:r>
            <a:r>
              <a:rPr lang="en-US" sz="3600" i="1">
                <a:latin typeface="Times New Roman" panose="02020603050405020304" pitchFamily="18" charset="0"/>
                <a:cs typeface="Times New Roman" panose="02020603050405020304" pitchFamily="18" charset="0"/>
              </a:rPr>
              <a:t>: 5.439.086 </a:t>
            </a:r>
            <a:endParaRPr lang="en-US" sz="3600" i="1" dirty="0">
              <a:latin typeface="Times New Roman" panose="02020603050405020304" pitchFamily="18" charset="0"/>
              <a:cs typeface="Times New Roman" panose="02020603050405020304" pitchFamily="18" charset="0"/>
            </a:endParaRPr>
          </a:p>
          <a:p>
            <a:pPr marL="1364948" lvl="1" indent="-524980">
              <a:buFont typeface="Arial" panose="020B0604020202020204" pitchFamily="34" charset="0"/>
              <a:buChar char="•"/>
            </a:pPr>
            <a:r>
              <a:rPr lang="en-US" sz="3600" i="1" dirty="0" err="1">
                <a:latin typeface="Times New Roman" panose="02020603050405020304" pitchFamily="18" charset="0"/>
                <a:cs typeface="Times New Roman" panose="02020603050405020304" pitchFamily="18" charset="0"/>
              </a:rPr>
              <a:t>Mức</a:t>
            </a:r>
            <a:r>
              <a:rPr lang="en-US" sz="3600" i="1" dirty="0">
                <a:latin typeface="Times New Roman" panose="02020603050405020304" pitchFamily="18" charset="0"/>
                <a:cs typeface="Times New Roman" panose="02020603050405020304" pitchFamily="18" charset="0"/>
              </a:rPr>
              <a:t> 2</a:t>
            </a:r>
            <a:r>
              <a:rPr lang="en-US" sz="3600" i="1">
                <a:latin typeface="Times New Roman" panose="02020603050405020304" pitchFamily="18" charset="0"/>
                <a:cs typeface="Times New Roman" panose="02020603050405020304" pitchFamily="18" charset="0"/>
              </a:rPr>
              <a:t>: 52.314.356</a:t>
            </a:r>
            <a:endParaRPr lang="en-US" sz="3600" i="1" dirty="0">
              <a:latin typeface="Times New Roman" panose="02020603050405020304" pitchFamily="18" charset="0"/>
              <a:cs typeface="Times New Roman" panose="02020603050405020304" pitchFamily="18" charset="0"/>
            </a:endParaRPr>
          </a:p>
          <a:p>
            <a:pPr marL="524980" indent="-524980">
              <a:buFont typeface="Arial" panose="020B0604020202020204" pitchFamily="34" charset="0"/>
              <a:buChar char="•"/>
            </a:pP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lượt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VNeID</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mỗi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ngày</a:t>
            </a:r>
            <a:r>
              <a:rPr lang="en-US" sz="3600" b="1">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r>
              <a:rPr lang="en-US" sz="3600" i="1">
                <a:latin typeface="Times New Roman" panose="02020603050405020304" pitchFamily="18" charset="0"/>
                <a:cs typeface="Times New Roman" panose="02020603050405020304" pitchFamily="18" charset="0"/>
              </a:rPr>
              <a:t>2.853.287</a:t>
            </a:r>
            <a:endParaRPr lang="en-US" sz="3600" i="1" dirty="0">
              <a:latin typeface="Times New Roman" panose="02020603050405020304" pitchFamily="18" charset="0"/>
              <a:cs typeface="Times New Roman" panose="02020603050405020304" pitchFamily="18" charset="0"/>
            </a:endParaRPr>
          </a:p>
          <a:p>
            <a:pPr marL="524980" indent="-524980">
              <a:buFont typeface="Arial" panose="020B0604020202020204" pitchFamily="34" charset="0"/>
              <a:buChar char="•"/>
            </a:pP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lượt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VNeID</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dịch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công </a:t>
            </a:r>
            <a:r>
              <a:rPr lang="en-US" sz="3600" b="1" dirty="0" err="1">
                <a:latin typeface="Times New Roman" panose="02020603050405020304" pitchFamily="18" charset="0"/>
                <a:cs typeface="Times New Roman" panose="02020603050405020304" pitchFamily="18" charset="0"/>
              </a:rPr>
              <a:t>trung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mỗi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ngày</a:t>
            </a:r>
            <a:r>
              <a:rPr lang="en-US" sz="3600" b="1">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r>
              <a:rPr lang="en-US" sz="3600" i="1">
                <a:latin typeface="Times New Roman" panose="02020603050405020304" pitchFamily="18" charset="0"/>
                <a:cs typeface="Times New Roman" panose="02020603050405020304" pitchFamily="18" charset="0"/>
              </a:rPr>
              <a:t>401.960</a:t>
            </a:r>
            <a:endParaRPr lang="en-US" sz="36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03685" y="2143222"/>
            <a:ext cx="3036253" cy="28782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aphicFrame>
        <p:nvGraphicFramePr>
          <p:cNvPr id="13" name="Chart 12"/>
          <p:cNvGraphicFramePr/>
          <p:nvPr>
            <p:extLst>
              <p:ext uri="{D42A27DB-BD31-4B8C-83A1-F6EECF244321}">
                <p14:modId xmlns:p14="http://schemas.microsoft.com/office/powerpoint/2010/main" val="334920568"/>
              </p:ext>
            </p:extLst>
          </p:nvPr>
        </p:nvGraphicFramePr>
        <p:xfrm>
          <a:off x="25856540" y="5488870"/>
          <a:ext cx="14933083" cy="66431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4">
            <a:extLst>
              <a:ext uri="{FF2B5EF4-FFF2-40B4-BE49-F238E27FC236}">
                <a16:creationId xmlns="" xmlns:a16="http://schemas.microsoft.com/office/drawing/2014/main" id="{4451C192-E410-44DB-B248-075287A7931D}"/>
              </a:ext>
            </a:extLst>
          </p:cNvPr>
          <p:cNvGraphicFramePr>
            <a:graphicFrameLocks noGrp="1"/>
          </p:cNvGraphicFramePr>
          <p:nvPr>
            <p:extLst>
              <p:ext uri="{D42A27DB-BD31-4B8C-83A1-F6EECF244321}">
                <p14:modId xmlns:p14="http://schemas.microsoft.com/office/powerpoint/2010/main" val="3067572381"/>
              </p:ext>
            </p:extLst>
          </p:nvPr>
        </p:nvGraphicFramePr>
        <p:xfrm>
          <a:off x="2585407" y="7989078"/>
          <a:ext cx="16500260" cy="3645205"/>
        </p:xfrm>
        <a:graphic>
          <a:graphicData uri="http://schemas.openxmlformats.org/drawingml/2006/table">
            <a:tbl>
              <a:tblPr firstRow="1" bandRow="1">
                <a:tableStyleId>{5940675A-B579-460E-94D1-54222C63F5DA}</a:tableStyleId>
              </a:tblPr>
              <a:tblGrid>
                <a:gridCol w="3300052">
                  <a:extLst>
                    <a:ext uri="{9D8B030D-6E8A-4147-A177-3AD203B41FA5}">
                      <a16:colId xmlns="" xmlns:a16="http://schemas.microsoft.com/office/drawing/2014/main" val="169319095"/>
                    </a:ext>
                  </a:extLst>
                </a:gridCol>
                <a:gridCol w="3300052">
                  <a:extLst>
                    <a:ext uri="{9D8B030D-6E8A-4147-A177-3AD203B41FA5}">
                      <a16:colId xmlns="" xmlns:a16="http://schemas.microsoft.com/office/drawing/2014/main" val="1337000222"/>
                    </a:ext>
                  </a:extLst>
                </a:gridCol>
                <a:gridCol w="3300052">
                  <a:extLst>
                    <a:ext uri="{9D8B030D-6E8A-4147-A177-3AD203B41FA5}">
                      <a16:colId xmlns="" xmlns:a16="http://schemas.microsoft.com/office/drawing/2014/main" val="1187007629"/>
                    </a:ext>
                  </a:extLst>
                </a:gridCol>
                <a:gridCol w="3300052">
                  <a:extLst>
                    <a:ext uri="{9D8B030D-6E8A-4147-A177-3AD203B41FA5}">
                      <a16:colId xmlns="" xmlns:a16="http://schemas.microsoft.com/office/drawing/2014/main" val="926723341"/>
                    </a:ext>
                  </a:extLst>
                </a:gridCol>
                <a:gridCol w="3300052">
                  <a:extLst>
                    <a:ext uri="{9D8B030D-6E8A-4147-A177-3AD203B41FA5}">
                      <a16:colId xmlns="" xmlns:a16="http://schemas.microsoft.com/office/drawing/2014/main" val="2532358339"/>
                    </a:ext>
                  </a:extLst>
                </a:gridCol>
              </a:tblGrid>
              <a:tr h="729041">
                <a:tc rowSpan="2">
                  <a:txBody>
                    <a:bodyPr/>
                    <a:lstStyle/>
                    <a:p>
                      <a:endParaRPr lang="en-US"/>
                    </a:p>
                  </a:txBody>
                  <a:tcPr/>
                </a:tc>
                <a:tc gridSpan="2">
                  <a:txBody>
                    <a:bodyPr/>
                    <a:lstStyle/>
                    <a:p>
                      <a:pPr algn="ctr"/>
                      <a:r>
                        <a:rPr lang="en-US" b="1"/>
                        <a:t>Thành công</a:t>
                      </a:r>
                    </a:p>
                  </a:txBody>
                  <a:tcPr/>
                </a:tc>
                <a:tc hMerge="1">
                  <a:txBody>
                    <a:bodyPr/>
                    <a:lstStyle/>
                    <a:p>
                      <a:endParaRPr lang="en-US"/>
                    </a:p>
                  </a:txBody>
                  <a:tcPr/>
                </a:tc>
                <a:tc>
                  <a:txBody>
                    <a:bodyPr/>
                    <a:lstStyle/>
                    <a:p>
                      <a:pPr algn="ctr"/>
                      <a:endParaRPr lang="en-US"/>
                    </a:p>
                  </a:txBody>
                  <a:tcPr/>
                </a:tc>
                <a:tc rowSpan="2">
                  <a:txBody>
                    <a:bodyPr/>
                    <a:lstStyle/>
                    <a:p>
                      <a:r>
                        <a:rPr lang="en-US" b="1"/>
                        <a:t>Tổng</a:t>
                      </a:r>
                    </a:p>
                  </a:txBody>
                  <a:tcPr/>
                </a:tc>
                <a:extLst>
                  <a:ext uri="{0D108BD9-81ED-4DB2-BD59-A6C34878D82A}">
                    <a16:rowId xmlns="" xmlns:a16="http://schemas.microsoft.com/office/drawing/2014/main" val="2402916547"/>
                  </a:ext>
                </a:extLst>
              </a:tr>
              <a:tr h="729041">
                <a:tc vMerge="1">
                  <a:txBody>
                    <a:bodyPr/>
                    <a:lstStyle/>
                    <a:p>
                      <a:endParaRPr lang="en-US"/>
                    </a:p>
                  </a:txBody>
                  <a:tcPr/>
                </a:tc>
                <a:tc>
                  <a:txBody>
                    <a:bodyPr/>
                    <a:lstStyle/>
                    <a:p>
                      <a:pPr algn="ctr"/>
                      <a:r>
                        <a:rPr lang="en-US"/>
                        <a:t>Hợp lệ</a:t>
                      </a:r>
                    </a:p>
                  </a:txBody>
                  <a:tcPr/>
                </a:tc>
                <a:tc>
                  <a:txBody>
                    <a:bodyPr/>
                    <a:lstStyle/>
                    <a:p>
                      <a:pPr algn="ctr"/>
                      <a:r>
                        <a:rPr lang="en-US"/>
                        <a:t>Không hợp lệ</a:t>
                      </a:r>
                    </a:p>
                  </a:txBody>
                  <a:tcPr/>
                </a:tc>
                <a:tc>
                  <a:txBody>
                    <a:bodyPr/>
                    <a:lstStyle/>
                    <a:p>
                      <a:pPr algn="ctr"/>
                      <a:r>
                        <a:rPr lang="en-US"/>
                        <a:t>Chờ</a:t>
                      </a:r>
                    </a:p>
                  </a:txBody>
                  <a:tcPr/>
                </a:tc>
                <a:tc vMerge="1">
                  <a:txBody>
                    <a:bodyPr/>
                    <a:lstStyle/>
                    <a:p>
                      <a:r>
                        <a:rPr lang="en-US"/>
                        <a:t>Tổng</a:t>
                      </a:r>
                    </a:p>
                  </a:txBody>
                  <a:tcPr/>
                </a:tc>
                <a:extLst>
                  <a:ext uri="{0D108BD9-81ED-4DB2-BD59-A6C34878D82A}">
                    <a16:rowId xmlns="" xmlns:a16="http://schemas.microsoft.com/office/drawing/2014/main" val="1838375441"/>
                  </a:ext>
                </a:extLst>
              </a:tr>
              <a:tr h="729041">
                <a:tc>
                  <a:txBody>
                    <a:bodyPr/>
                    <a:lstStyle/>
                    <a:p>
                      <a:r>
                        <a:rPr lang="en-US"/>
                        <a:t>BHYT</a:t>
                      </a:r>
                    </a:p>
                  </a:txBody>
                  <a:tcPr/>
                </a:tc>
                <a:tc>
                  <a:txBody>
                    <a:bodyPr/>
                    <a:lstStyle/>
                    <a:p>
                      <a:r>
                        <a:rPr lang="en-US"/>
                        <a:t>19.673.021</a:t>
                      </a:r>
                    </a:p>
                  </a:txBody>
                  <a:tcPr/>
                </a:tc>
                <a:tc>
                  <a:txBody>
                    <a:bodyPr/>
                    <a:lstStyle/>
                    <a:p>
                      <a:r>
                        <a:rPr lang="en-US"/>
                        <a:t>2.407.090</a:t>
                      </a:r>
                    </a:p>
                  </a:txBody>
                  <a:tcPr/>
                </a:tc>
                <a:tc>
                  <a:txBody>
                    <a:bodyPr/>
                    <a:lstStyle/>
                    <a:p>
                      <a:r>
                        <a:rPr lang="en-US"/>
                        <a:t>64.037</a:t>
                      </a:r>
                    </a:p>
                  </a:txBody>
                  <a:tcPr/>
                </a:tc>
                <a:tc>
                  <a:txBody>
                    <a:bodyPr/>
                    <a:lstStyle/>
                    <a:p>
                      <a:r>
                        <a:rPr lang="en-US" b="1"/>
                        <a:t>22.144.148</a:t>
                      </a:r>
                    </a:p>
                  </a:txBody>
                  <a:tcPr/>
                </a:tc>
                <a:extLst>
                  <a:ext uri="{0D108BD9-81ED-4DB2-BD59-A6C34878D82A}">
                    <a16:rowId xmlns="" xmlns:a16="http://schemas.microsoft.com/office/drawing/2014/main" val="2566690694"/>
                  </a:ext>
                </a:extLst>
              </a:tr>
              <a:tr h="729041">
                <a:tc>
                  <a:txBody>
                    <a:bodyPr/>
                    <a:lstStyle/>
                    <a:p>
                      <a:r>
                        <a:rPr lang="en-US"/>
                        <a:t>GPLX</a:t>
                      </a:r>
                    </a:p>
                  </a:txBody>
                  <a:tcPr/>
                </a:tc>
                <a:tc>
                  <a:txBody>
                    <a:bodyPr/>
                    <a:lstStyle/>
                    <a:p>
                      <a:r>
                        <a:rPr lang="en-US"/>
                        <a:t>14.244.668</a:t>
                      </a:r>
                    </a:p>
                  </a:txBody>
                  <a:tcPr/>
                </a:tc>
                <a:tc>
                  <a:txBody>
                    <a:bodyPr/>
                    <a:lstStyle/>
                    <a:p>
                      <a:r>
                        <a:rPr lang="en-US"/>
                        <a:t>10.483.258</a:t>
                      </a:r>
                    </a:p>
                  </a:txBody>
                  <a:tcPr/>
                </a:tc>
                <a:tc>
                  <a:txBody>
                    <a:bodyPr/>
                    <a:lstStyle/>
                    <a:p>
                      <a:r>
                        <a:rPr lang="en-US"/>
                        <a:t>10.760</a:t>
                      </a:r>
                    </a:p>
                  </a:txBody>
                  <a:tcPr/>
                </a:tc>
                <a:tc>
                  <a:txBody>
                    <a:bodyPr/>
                    <a:lstStyle/>
                    <a:p>
                      <a:r>
                        <a:rPr lang="en-US" b="1"/>
                        <a:t>24.738.686</a:t>
                      </a:r>
                    </a:p>
                  </a:txBody>
                  <a:tcPr/>
                </a:tc>
                <a:extLst>
                  <a:ext uri="{0D108BD9-81ED-4DB2-BD59-A6C34878D82A}">
                    <a16:rowId xmlns="" xmlns:a16="http://schemas.microsoft.com/office/drawing/2014/main" val="3969229928"/>
                  </a:ext>
                </a:extLst>
              </a:tr>
              <a:tr h="729041">
                <a:tc>
                  <a:txBody>
                    <a:bodyPr/>
                    <a:lstStyle/>
                    <a:p>
                      <a:r>
                        <a:rPr lang="en-US"/>
                        <a:t>ĐKX</a:t>
                      </a:r>
                    </a:p>
                  </a:txBody>
                  <a:tcPr/>
                </a:tc>
                <a:tc>
                  <a:txBody>
                    <a:bodyPr/>
                    <a:lstStyle/>
                    <a:p>
                      <a:r>
                        <a:rPr lang="en-US"/>
                        <a:t>5.342.964</a:t>
                      </a:r>
                    </a:p>
                  </a:txBody>
                  <a:tcPr/>
                </a:tc>
                <a:tc>
                  <a:txBody>
                    <a:bodyPr/>
                    <a:lstStyle/>
                    <a:p>
                      <a:r>
                        <a:rPr lang="en-US"/>
                        <a:t>5.162.575</a:t>
                      </a:r>
                    </a:p>
                  </a:txBody>
                  <a:tcPr/>
                </a:tc>
                <a:tc>
                  <a:txBody>
                    <a:bodyPr/>
                    <a:lstStyle/>
                    <a:p>
                      <a:r>
                        <a:rPr lang="en-US"/>
                        <a:t>3.865</a:t>
                      </a:r>
                    </a:p>
                  </a:txBody>
                  <a:tcPr/>
                </a:tc>
                <a:tc>
                  <a:txBody>
                    <a:bodyPr/>
                    <a:lstStyle/>
                    <a:p>
                      <a:r>
                        <a:rPr lang="en-US" b="1"/>
                        <a:t>10.509.404</a:t>
                      </a:r>
                    </a:p>
                  </a:txBody>
                  <a:tcPr/>
                </a:tc>
                <a:extLst>
                  <a:ext uri="{0D108BD9-81ED-4DB2-BD59-A6C34878D82A}">
                    <a16:rowId xmlns="" xmlns:a16="http://schemas.microsoft.com/office/drawing/2014/main" val="3344994593"/>
                  </a:ext>
                </a:extLst>
              </a:tr>
            </a:tbl>
          </a:graphicData>
        </a:graphic>
      </p:graphicFrame>
      <p:sp>
        <p:nvSpPr>
          <p:cNvPr id="9" name="Rectangle 8">
            <a:extLst>
              <a:ext uri="{FF2B5EF4-FFF2-40B4-BE49-F238E27FC236}">
                <a16:creationId xmlns="" xmlns:a16="http://schemas.microsoft.com/office/drawing/2014/main" id="{7E6D7EF9-9795-4A16-84AE-FB31FDCB28C7}"/>
              </a:ext>
            </a:extLst>
          </p:cNvPr>
          <p:cNvSpPr/>
          <p:nvPr/>
        </p:nvSpPr>
        <p:spPr>
          <a:xfrm>
            <a:off x="2585407" y="7104344"/>
            <a:ext cx="16705924" cy="646331"/>
          </a:xfrm>
          <a:prstGeom prst="rect">
            <a:avLst/>
          </a:prstGeom>
        </p:spPr>
        <p:txBody>
          <a:bodyPr wrap="square">
            <a:spAutoFit/>
          </a:bodyPr>
          <a:lstStyle/>
          <a:p>
            <a:pPr marL="524980" indent="-524980">
              <a:buFont typeface="Arial" panose="020B0604020202020204" pitchFamily="34" charset="0"/>
              <a:buChar char="•"/>
            </a:pPr>
            <a:r>
              <a:rPr lang="en-US" sz="3600" b="1">
                <a:latin typeface="Times New Roman" panose="02020603050405020304" pitchFamily="18" charset="0"/>
                <a:cs typeface="Times New Roman" panose="02020603050405020304" pitchFamily="18" charset="0"/>
              </a:rPr>
              <a:t>Tra cứu giấy tờ BHYT, GPLX, ĐKX </a:t>
            </a:r>
            <a:endParaRPr lang="en-US"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569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3252;p51">
            <a:extLst>
              <a:ext uri="{FF2B5EF4-FFF2-40B4-BE49-F238E27FC236}">
                <a16:creationId xmlns="" xmlns:a16="http://schemas.microsoft.com/office/drawing/2014/main" id="{38F8E331-31AB-4C9C-81B3-5C85CCB7CB2A}"/>
              </a:ext>
            </a:extLst>
          </p:cNvPr>
          <p:cNvSpPr txBox="1"/>
          <p:nvPr/>
        </p:nvSpPr>
        <p:spPr>
          <a:xfrm>
            <a:off x="1082510" y="3473512"/>
            <a:ext cx="7235680" cy="1103814"/>
          </a:xfrm>
          <a:prstGeom prst="rect">
            <a:avLst/>
          </a:prstGeom>
          <a:noFill/>
          <a:ln>
            <a:noFill/>
          </a:ln>
        </p:spPr>
        <p:txBody>
          <a:bodyPr spcFirstLastPara="1" wrap="square" lIns="223960" tIns="223960" rIns="223960" bIns="223960" anchor="ctr" anchorCtr="0">
            <a:noAutofit/>
          </a:bodyPr>
          <a:lstStyle/>
          <a:p>
            <a:pPr algn="just"/>
            <a:r>
              <a:rPr lang="vi-VN" sz="4400">
                <a:solidFill>
                  <a:srgbClr val="007A37"/>
                </a:solidFill>
                <a:latin typeface="+mj-lt"/>
                <a:ea typeface="Roboto"/>
                <a:cs typeface="Roboto"/>
                <a:sym typeface="Roboto"/>
              </a:rPr>
              <a:t>Việc tích hợp các giấy tờ trên VNeID giúp </a:t>
            </a:r>
            <a:r>
              <a:rPr lang="vi-VN" sz="5400" b="1">
                <a:solidFill>
                  <a:srgbClr val="FF0000"/>
                </a:solidFill>
                <a:latin typeface="+mj-lt"/>
                <a:ea typeface="Roboto"/>
                <a:cs typeface="Roboto"/>
                <a:sym typeface="Roboto"/>
              </a:rPr>
              <a:t>tiết kiệm thời gian</a:t>
            </a:r>
            <a:r>
              <a:rPr lang="vi-VN" sz="4400">
                <a:solidFill>
                  <a:srgbClr val="007A37"/>
                </a:solidFill>
                <a:latin typeface="+mj-lt"/>
                <a:ea typeface="Roboto"/>
                <a:cs typeface="Roboto"/>
                <a:sym typeface="Roboto"/>
              </a:rPr>
              <a:t>, chi phí và đơn giản hóa các thủ tục hành chính.</a:t>
            </a:r>
          </a:p>
        </p:txBody>
      </p:sp>
      <p:sp>
        <p:nvSpPr>
          <p:cNvPr id="42" name="Google Shape;3257;p51">
            <a:extLst>
              <a:ext uri="{FF2B5EF4-FFF2-40B4-BE49-F238E27FC236}">
                <a16:creationId xmlns="" xmlns:a16="http://schemas.microsoft.com/office/drawing/2014/main" id="{606BE965-5F62-48AC-A18F-54B1D2E40475}"/>
              </a:ext>
            </a:extLst>
          </p:cNvPr>
          <p:cNvSpPr txBox="1"/>
          <p:nvPr/>
        </p:nvSpPr>
        <p:spPr>
          <a:xfrm>
            <a:off x="949326" y="8669215"/>
            <a:ext cx="7142353" cy="1103814"/>
          </a:xfrm>
          <a:prstGeom prst="rect">
            <a:avLst/>
          </a:prstGeom>
          <a:noFill/>
          <a:ln>
            <a:noFill/>
          </a:ln>
        </p:spPr>
        <p:txBody>
          <a:bodyPr spcFirstLastPara="1" wrap="square" lIns="223960" tIns="223960" rIns="223960" bIns="223960" anchor="ctr" anchorCtr="0">
            <a:noAutofit/>
          </a:bodyPr>
          <a:lstStyle/>
          <a:p>
            <a:pPr algn="just"/>
            <a:r>
              <a:rPr lang="vi-VN" sz="4400"/>
              <a:t>Hệ thống định danh điện tử đã giúp</a:t>
            </a:r>
            <a:r>
              <a:rPr lang="en-US" sz="4400"/>
              <a:t> </a:t>
            </a:r>
            <a:r>
              <a:rPr lang="vi-VN" sz="4400"/>
              <a:t>đảm bảo an ninh, an toàn thông tin, thúc đẩy quá trình chuyển đổi số</a:t>
            </a:r>
            <a:r>
              <a:rPr lang="en-US" sz="4400"/>
              <a:t>.</a:t>
            </a:r>
            <a:r>
              <a:rPr lang="vi-VN" sz="4400"/>
              <a:t> </a:t>
            </a:r>
            <a:r>
              <a:rPr lang="en-US" sz="6000" b="1">
                <a:solidFill>
                  <a:srgbClr val="FF0000"/>
                </a:solidFill>
              </a:rPr>
              <a:t>G</a:t>
            </a:r>
            <a:r>
              <a:rPr lang="vi-VN" sz="6000" b="1">
                <a:solidFill>
                  <a:srgbClr val="FF0000"/>
                </a:solidFill>
              </a:rPr>
              <a:t>iảm tội phạm </a:t>
            </a:r>
            <a:r>
              <a:rPr lang="vi-VN" sz="4400"/>
              <a:t>trong lĩnh vực tài chính và ngân hàng.</a:t>
            </a:r>
            <a:endParaRPr lang="en-US" sz="4000">
              <a:solidFill>
                <a:srgbClr val="002060"/>
              </a:solidFill>
              <a:latin typeface="UTM Avo" panose="02040603050506020204" pitchFamily="18" charset="0"/>
              <a:ea typeface="Roboto"/>
              <a:cs typeface="Roboto"/>
              <a:sym typeface="Roboto"/>
            </a:endParaRPr>
          </a:p>
        </p:txBody>
      </p:sp>
      <p:sp>
        <p:nvSpPr>
          <p:cNvPr id="43" name="Google Shape;3258;p51">
            <a:extLst>
              <a:ext uri="{FF2B5EF4-FFF2-40B4-BE49-F238E27FC236}">
                <a16:creationId xmlns="" xmlns:a16="http://schemas.microsoft.com/office/drawing/2014/main" id="{3AC5D7B9-ADDA-4172-BF57-44E01D297380}"/>
              </a:ext>
            </a:extLst>
          </p:cNvPr>
          <p:cNvSpPr txBox="1"/>
          <p:nvPr/>
        </p:nvSpPr>
        <p:spPr>
          <a:xfrm>
            <a:off x="14317992" y="3165481"/>
            <a:ext cx="6919582" cy="2115155"/>
          </a:xfrm>
          <a:prstGeom prst="rect">
            <a:avLst/>
          </a:prstGeom>
          <a:noFill/>
          <a:ln>
            <a:noFill/>
          </a:ln>
        </p:spPr>
        <p:txBody>
          <a:bodyPr spcFirstLastPara="1" wrap="square" lIns="223960" tIns="223960" rIns="223960" bIns="223960" anchor="ctr" anchorCtr="0">
            <a:noAutofit/>
          </a:bodyPr>
          <a:lstStyle/>
          <a:p>
            <a:pPr algn="just"/>
            <a:r>
              <a:rPr lang="vi-VN" sz="4400">
                <a:solidFill>
                  <a:srgbClr val="F46A02"/>
                </a:solidFill>
                <a:latin typeface="+mj-lt"/>
                <a:ea typeface="Roboto"/>
                <a:cs typeface="Roboto"/>
                <a:sym typeface="Roboto"/>
              </a:rPr>
              <a:t>VNeID đã tích hợp </a:t>
            </a:r>
            <a:r>
              <a:rPr lang="vi-VN" sz="5400" b="1">
                <a:solidFill>
                  <a:srgbClr val="FF0000"/>
                </a:solidFill>
                <a:latin typeface="+mj-lt"/>
                <a:ea typeface="Roboto"/>
                <a:cs typeface="Roboto"/>
                <a:sym typeface="Roboto"/>
              </a:rPr>
              <a:t>nhiều tiện ích </a:t>
            </a:r>
            <a:r>
              <a:rPr lang="vi-VN" sz="4400">
                <a:solidFill>
                  <a:srgbClr val="F46A02"/>
                </a:solidFill>
                <a:latin typeface="+mj-lt"/>
                <a:ea typeface="Roboto"/>
                <a:cs typeface="Roboto"/>
                <a:sym typeface="Roboto"/>
              </a:rPr>
              <a:t>như lý lịch tư pháp, căn cước điện tử, giấy phép lái xe, đăng ký tạm trú</a:t>
            </a:r>
            <a:r>
              <a:rPr lang="en-US" sz="4400">
                <a:solidFill>
                  <a:srgbClr val="F46A02"/>
                </a:solidFill>
                <a:latin typeface="+mj-lt"/>
                <a:ea typeface="Roboto"/>
                <a:cs typeface="Roboto"/>
                <a:sym typeface="Roboto"/>
              </a:rPr>
              <a:t> và nhiều tiện ích khác…</a:t>
            </a:r>
            <a:endParaRPr lang="vi-VN" sz="4400">
              <a:solidFill>
                <a:srgbClr val="F46A02"/>
              </a:solidFill>
              <a:latin typeface="+mj-lt"/>
              <a:ea typeface="Roboto"/>
              <a:cs typeface="Roboto"/>
              <a:sym typeface="Roboto"/>
            </a:endParaRPr>
          </a:p>
        </p:txBody>
      </p:sp>
      <p:sp>
        <p:nvSpPr>
          <p:cNvPr id="44" name="Google Shape;3259;p51">
            <a:extLst>
              <a:ext uri="{FF2B5EF4-FFF2-40B4-BE49-F238E27FC236}">
                <a16:creationId xmlns="" xmlns:a16="http://schemas.microsoft.com/office/drawing/2014/main" id="{5895ECEF-164E-4042-B14F-DE480990481C}"/>
              </a:ext>
            </a:extLst>
          </p:cNvPr>
          <p:cNvSpPr txBox="1"/>
          <p:nvPr/>
        </p:nvSpPr>
        <p:spPr>
          <a:xfrm>
            <a:off x="14317992" y="8118226"/>
            <a:ext cx="7188275" cy="1103814"/>
          </a:xfrm>
          <a:prstGeom prst="rect">
            <a:avLst/>
          </a:prstGeom>
          <a:noFill/>
          <a:ln>
            <a:noFill/>
          </a:ln>
        </p:spPr>
        <p:txBody>
          <a:bodyPr spcFirstLastPara="1" wrap="square" lIns="223960" tIns="223960" rIns="223960" bIns="223960" anchor="ctr" anchorCtr="0">
            <a:noAutofit/>
          </a:bodyPr>
          <a:lstStyle/>
          <a:p>
            <a:r>
              <a:rPr lang="vi-VN" sz="4400">
                <a:solidFill>
                  <a:schemeClr val="accent2">
                    <a:lumMod val="50000"/>
                  </a:schemeClr>
                </a:solidFill>
                <a:latin typeface="+mj-lt"/>
                <a:ea typeface="Roboto"/>
                <a:cs typeface="Roboto"/>
                <a:sym typeface="Roboto"/>
              </a:rPr>
              <a:t>Từ tháng 7/2024, trung bình mỗi ngày có</a:t>
            </a:r>
            <a:r>
              <a:rPr lang="vi-VN" sz="6600" b="1">
                <a:solidFill>
                  <a:srgbClr val="FF0000"/>
                </a:solidFill>
                <a:latin typeface="+mj-lt"/>
                <a:ea typeface="Roboto"/>
                <a:cs typeface="Roboto"/>
                <a:sym typeface="Roboto"/>
              </a:rPr>
              <a:t> 3 triệu </a:t>
            </a:r>
            <a:r>
              <a:rPr lang="vi-VN" sz="4400">
                <a:solidFill>
                  <a:schemeClr val="accent2">
                    <a:lumMod val="50000"/>
                  </a:schemeClr>
                </a:solidFill>
                <a:latin typeface="+mj-lt"/>
                <a:ea typeface="Roboto"/>
                <a:cs typeface="Roboto"/>
                <a:sym typeface="Roboto"/>
              </a:rPr>
              <a:t>lượt truy cập sử dụng VNeID.</a:t>
            </a:r>
            <a:endParaRPr lang="en-US" sz="4400">
              <a:solidFill>
                <a:schemeClr val="accent2">
                  <a:lumMod val="50000"/>
                </a:schemeClr>
              </a:solidFill>
              <a:latin typeface="+mj-lt"/>
              <a:ea typeface="Roboto"/>
              <a:cs typeface="Roboto"/>
              <a:sym typeface="Roboto"/>
            </a:endParaRPr>
          </a:p>
        </p:txBody>
      </p:sp>
      <p:sp>
        <p:nvSpPr>
          <p:cNvPr id="36" name="Google Shape;3250;p51">
            <a:extLst>
              <a:ext uri="{FF2B5EF4-FFF2-40B4-BE49-F238E27FC236}">
                <a16:creationId xmlns="" xmlns:a16="http://schemas.microsoft.com/office/drawing/2014/main" id="{FF2BD9ED-070E-425A-B412-3C96D3552A3B}"/>
              </a:ext>
            </a:extLst>
          </p:cNvPr>
          <p:cNvSpPr/>
          <p:nvPr/>
        </p:nvSpPr>
        <p:spPr>
          <a:xfrm>
            <a:off x="8414106" y="3089763"/>
            <a:ext cx="5231753" cy="7217157"/>
          </a:xfrm>
          <a:custGeom>
            <a:avLst/>
            <a:gdLst/>
            <a:ahLst/>
            <a:cxnLst/>
            <a:rect l="l" t="t" r="r" b="b"/>
            <a:pathLst>
              <a:path w="68128" h="93982" extrusionOk="0">
                <a:moveTo>
                  <a:pt x="0" y="51707"/>
                </a:moveTo>
                <a:lnTo>
                  <a:pt x="22709" y="3493"/>
                </a:lnTo>
                <a:lnTo>
                  <a:pt x="68128" y="0"/>
                </a:lnTo>
                <a:lnTo>
                  <a:pt x="47515" y="45768"/>
                </a:lnTo>
                <a:lnTo>
                  <a:pt x="66381" y="44720"/>
                </a:lnTo>
                <a:lnTo>
                  <a:pt x="48563" y="90139"/>
                </a:lnTo>
                <a:lnTo>
                  <a:pt x="349" y="93982"/>
                </a:lnTo>
                <a:lnTo>
                  <a:pt x="20264" y="49960"/>
                </a:lnTo>
                <a:close/>
              </a:path>
            </a:pathLst>
          </a:custGeom>
          <a:solidFill>
            <a:srgbClr val="FFFFFF">
              <a:alpha val="61450"/>
            </a:srgbClr>
          </a:solidFill>
          <a:ln>
            <a:noFill/>
          </a:ln>
        </p:spPr>
      </p:sp>
      <p:cxnSp>
        <p:nvCxnSpPr>
          <p:cNvPr id="38" name="Google Shape;3253;p51">
            <a:extLst>
              <a:ext uri="{FF2B5EF4-FFF2-40B4-BE49-F238E27FC236}">
                <a16:creationId xmlns="" xmlns:a16="http://schemas.microsoft.com/office/drawing/2014/main" id="{ED54FE11-4445-4635-AA85-962606F1FBB1}"/>
              </a:ext>
            </a:extLst>
          </p:cNvPr>
          <p:cNvCxnSpPr>
            <a:cxnSpLocks/>
          </p:cNvCxnSpPr>
          <p:nvPr/>
        </p:nvCxnSpPr>
        <p:spPr>
          <a:xfrm flipH="1">
            <a:off x="12508457" y="4189731"/>
            <a:ext cx="1492253" cy="0"/>
          </a:xfrm>
          <a:prstGeom prst="straightConnector1">
            <a:avLst/>
          </a:prstGeom>
          <a:noFill/>
          <a:ln w="19050" cap="flat" cmpd="sng">
            <a:solidFill>
              <a:srgbClr val="FEA21A"/>
            </a:solidFill>
            <a:prstDash val="solid"/>
            <a:round/>
            <a:headEnd type="oval" w="med" len="med"/>
            <a:tailEnd type="none" w="med" len="med"/>
          </a:ln>
        </p:spPr>
      </p:cxnSp>
      <p:cxnSp>
        <p:nvCxnSpPr>
          <p:cNvPr id="39" name="Google Shape;3254;p51">
            <a:extLst>
              <a:ext uri="{FF2B5EF4-FFF2-40B4-BE49-F238E27FC236}">
                <a16:creationId xmlns="" xmlns:a16="http://schemas.microsoft.com/office/drawing/2014/main" id="{61A6D461-F9D9-4EB6-9281-C30B5967DF39}"/>
              </a:ext>
            </a:extLst>
          </p:cNvPr>
          <p:cNvCxnSpPr>
            <a:cxnSpLocks/>
          </p:cNvCxnSpPr>
          <p:nvPr/>
        </p:nvCxnSpPr>
        <p:spPr>
          <a:xfrm flipH="1">
            <a:off x="12115768" y="8674531"/>
            <a:ext cx="1751460" cy="0"/>
          </a:xfrm>
          <a:prstGeom prst="straightConnector1">
            <a:avLst/>
          </a:prstGeom>
          <a:noFill/>
          <a:ln w="19050" cap="flat" cmpd="sng">
            <a:solidFill>
              <a:srgbClr val="FD79AD"/>
            </a:solidFill>
            <a:prstDash val="solid"/>
            <a:round/>
            <a:headEnd type="oval" w="med" len="med"/>
            <a:tailEnd type="none" w="med" len="med"/>
          </a:ln>
        </p:spPr>
      </p:cxnSp>
      <p:cxnSp>
        <p:nvCxnSpPr>
          <p:cNvPr id="40" name="Google Shape;3255;p51">
            <a:extLst>
              <a:ext uri="{FF2B5EF4-FFF2-40B4-BE49-F238E27FC236}">
                <a16:creationId xmlns="" xmlns:a16="http://schemas.microsoft.com/office/drawing/2014/main" id="{E534F791-6E17-4EBF-891C-75D443DAEF4B}"/>
              </a:ext>
            </a:extLst>
          </p:cNvPr>
          <p:cNvCxnSpPr>
            <a:cxnSpLocks/>
          </p:cNvCxnSpPr>
          <p:nvPr/>
        </p:nvCxnSpPr>
        <p:spPr>
          <a:xfrm>
            <a:off x="8768956" y="5072708"/>
            <a:ext cx="1746857" cy="0"/>
          </a:xfrm>
          <a:prstGeom prst="straightConnector1">
            <a:avLst/>
          </a:prstGeom>
          <a:noFill/>
          <a:ln w="19050" cap="flat" cmpd="sng">
            <a:solidFill>
              <a:srgbClr val="06D6A0"/>
            </a:solidFill>
            <a:prstDash val="solid"/>
            <a:round/>
            <a:headEnd type="oval" w="med" len="med"/>
            <a:tailEnd type="none" w="med" len="med"/>
          </a:ln>
        </p:spPr>
      </p:cxnSp>
      <p:cxnSp>
        <p:nvCxnSpPr>
          <p:cNvPr id="41" name="Google Shape;3256;p51">
            <a:extLst>
              <a:ext uri="{FF2B5EF4-FFF2-40B4-BE49-F238E27FC236}">
                <a16:creationId xmlns="" xmlns:a16="http://schemas.microsoft.com/office/drawing/2014/main" id="{89C7DA21-203B-4DD5-B599-01AE8A846394}"/>
              </a:ext>
            </a:extLst>
          </p:cNvPr>
          <p:cNvCxnSpPr>
            <a:cxnSpLocks/>
          </p:cNvCxnSpPr>
          <p:nvPr/>
        </p:nvCxnSpPr>
        <p:spPr>
          <a:xfrm>
            <a:off x="8111379" y="9337309"/>
            <a:ext cx="2212490" cy="0"/>
          </a:xfrm>
          <a:prstGeom prst="straightConnector1">
            <a:avLst/>
          </a:prstGeom>
          <a:noFill/>
          <a:ln w="19050" cap="flat" cmpd="sng">
            <a:solidFill>
              <a:srgbClr val="5690C3"/>
            </a:solidFill>
            <a:prstDash val="solid"/>
            <a:round/>
            <a:headEnd type="oval" w="med" len="med"/>
            <a:tailEnd type="none" w="med" len="med"/>
          </a:ln>
        </p:spPr>
      </p:cxnSp>
      <p:sp>
        <p:nvSpPr>
          <p:cNvPr id="45" name="Google Shape;3260;p51">
            <a:extLst>
              <a:ext uri="{FF2B5EF4-FFF2-40B4-BE49-F238E27FC236}">
                <a16:creationId xmlns="" xmlns:a16="http://schemas.microsoft.com/office/drawing/2014/main" id="{814BCC72-D12C-4127-89D4-B421596BC6E0}"/>
              </a:ext>
            </a:extLst>
          </p:cNvPr>
          <p:cNvSpPr/>
          <p:nvPr/>
        </p:nvSpPr>
        <p:spPr>
          <a:xfrm rot="3281101">
            <a:off x="10585539" y="2994503"/>
            <a:ext cx="2924430" cy="2387801"/>
          </a:xfrm>
          <a:prstGeom prst="flowChartExtract">
            <a:avLst/>
          </a:prstGeom>
          <a:solidFill>
            <a:srgbClr val="FFD166"/>
          </a:solidFill>
          <a:ln>
            <a:noFill/>
          </a:ln>
        </p:spPr>
        <p:txBody>
          <a:bodyPr spcFirstLastPara="1" wrap="square" lIns="223960" tIns="223960" rIns="223960" bIns="223960" anchor="ctr" anchorCtr="0">
            <a:noAutofit/>
          </a:bodyPr>
          <a:lstStyle/>
          <a:p>
            <a:pPr defTabSz="2240006">
              <a:defRPr/>
            </a:pPr>
            <a:endParaRPr sz="4409" kern="0">
              <a:solidFill>
                <a:sysClr val="windowText" lastClr="000000"/>
              </a:solidFill>
              <a:latin typeface="UTM Avo" panose="02040603050506020204" pitchFamily="18" charset="0"/>
            </a:endParaRPr>
          </a:p>
        </p:txBody>
      </p:sp>
      <p:sp>
        <p:nvSpPr>
          <p:cNvPr id="46" name="Google Shape;3261;p51">
            <a:extLst>
              <a:ext uri="{FF2B5EF4-FFF2-40B4-BE49-F238E27FC236}">
                <a16:creationId xmlns="" xmlns:a16="http://schemas.microsoft.com/office/drawing/2014/main" id="{F2856B8F-2A2D-4398-A7A5-703CD7A780E5}"/>
              </a:ext>
            </a:extLst>
          </p:cNvPr>
          <p:cNvSpPr/>
          <p:nvPr/>
        </p:nvSpPr>
        <p:spPr>
          <a:xfrm rot="21318687">
            <a:off x="8861653" y="4140945"/>
            <a:ext cx="2924430" cy="2387801"/>
          </a:xfrm>
          <a:prstGeom prst="flowChartExtract">
            <a:avLst/>
          </a:prstGeom>
          <a:solidFill>
            <a:srgbClr val="06D6A0"/>
          </a:solidFill>
          <a:ln>
            <a:noFill/>
          </a:ln>
        </p:spPr>
        <p:txBody>
          <a:bodyPr spcFirstLastPara="1" wrap="square" lIns="223960" tIns="223960" rIns="223960" bIns="223960" anchor="ctr" anchorCtr="0">
            <a:noAutofit/>
          </a:bodyPr>
          <a:lstStyle/>
          <a:p>
            <a:pPr defTabSz="2240006">
              <a:defRPr/>
            </a:pPr>
            <a:endParaRPr sz="4409" kern="0">
              <a:solidFill>
                <a:sysClr val="windowText" lastClr="000000"/>
              </a:solidFill>
              <a:latin typeface="UTM Avo" panose="02040603050506020204" pitchFamily="18" charset="0"/>
            </a:endParaRPr>
          </a:p>
        </p:txBody>
      </p:sp>
      <p:sp>
        <p:nvSpPr>
          <p:cNvPr id="47" name="Google Shape;3262;p51">
            <a:extLst>
              <a:ext uri="{FF2B5EF4-FFF2-40B4-BE49-F238E27FC236}">
                <a16:creationId xmlns="" xmlns:a16="http://schemas.microsoft.com/office/drawing/2014/main" id="{1617BF90-89C3-4E37-BDC8-9DDB7243EB3E}"/>
              </a:ext>
            </a:extLst>
          </p:cNvPr>
          <p:cNvSpPr/>
          <p:nvPr/>
        </p:nvSpPr>
        <p:spPr>
          <a:xfrm rot="3281101">
            <a:off x="10585539" y="6334190"/>
            <a:ext cx="2924430" cy="2387801"/>
          </a:xfrm>
          <a:prstGeom prst="flowChartExtract">
            <a:avLst/>
          </a:prstGeom>
          <a:solidFill>
            <a:srgbClr val="FD79AD"/>
          </a:solidFill>
          <a:ln>
            <a:noFill/>
          </a:ln>
        </p:spPr>
        <p:txBody>
          <a:bodyPr spcFirstLastPara="1" wrap="square" lIns="223960" tIns="223960" rIns="223960" bIns="223960" anchor="ctr" anchorCtr="0">
            <a:noAutofit/>
          </a:bodyPr>
          <a:lstStyle/>
          <a:p>
            <a:pPr defTabSz="2240006">
              <a:defRPr/>
            </a:pPr>
            <a:endParaRPr sz="4409" kern="0">
              <a:solidFill>
                <a:sysClr val="windowText" lastClr="000000"/>
              </a:solidFill>
              <a:latin typeface="UTM Avo" panose="02040603050506020204" pitchFamily="18" charset="0"/>
            </a:endParaRPr>
          </a:p>
        </p:txBody>
      </p:sp>
      <p:sp>
        <p:nvSpPr>
          <p:cNvPr id="48" name="Google Shape;3263;p51">
            <a:extLst>
              <a:ext uri="{FF2B5EF4-FFF2-40B4-BE49-F238E27FC236}">
                <a16:creationId xmlns="" xmlns:a16="http://schemas.microsoft.com/office/drawing/2014/main" id="{1A6C91F5-89AD-408F-A39A-5F139096304A}"/>
              </a:ext>
            </a:extLst>
          </p:cNvPr>
          <p:cNvSpPr/>
          <p:nvPr/>
        </p:nvSpPr>
        <p:spPr>
          <a:xfrm rot="21318687">
            <a:off x="8861653" y="7480633"/>
            <a:ext cx="2924430" cy="2387801"/>
          </a:xfrm>
          <a:prstGeom prst="flowChartExtract">
            <a:avLst/>
          </a:prstGeom>
          <a:solidFill>
            <a:srgbClr val="118AB2"/>
          </a:solidFill>
          <a:ln>
            <a:noFill/>
          </a:ln>
        </p:spPr>
        <p:txBody>
          <a:bodyPr spcFirstLastPara="1" wrap="square" lIns="223960" tIns="223960" rIns="223960" bIns="223960" anchor="ctr" anchorCtr="0">
            <a:noAutofit/>
          </a:bodyPr>
          <a:lstStyle/>
          <a:p>
            <a:pPr defTabSz="2240006">
              <a:defRPr/>
            </a:pPr>
            <a:endParaRPr sz="4409" kern="0">
              <a:solidFill>
                <a:sysClr val="windowText" lastClr="000000"/>
              </a:solidFill>
              <a:latin typeface="UTM Avo" panose="02040603050506020204" pitchFamily="18" charset="0"/>
            </a:endParaRPr>
          </a:p>
        </p:txBody>
      </p:sp>
      <p:sp>
        <p:nvSpPr>
          <p:cNvPr id="49" name="Google Shape;3264;p51">
            <a:extLst>
              <a:ext uri="{FF2B5EF4-FFF2-40B4-BE49-F238E27FC236}">
                <a16:creationId xmlns="" xmlns:a16="http://schemas.microsoft.com/office/drawing/2014/main" id="{71CF72AB-38C2-404B-A793-5A462981D1C1}"/>
              </a:ext>
            </a:extLst>
          </p:cNvPr>
          <p:cNvSpPr txBox="1"/>
          <p:nvPr/>
        </p:nvSpPr>
        <p:spPr>
          <a:xfrm>
            <a:off x="11081625" y="3785968"/>
            <a:ext cx="1723235" cy="1180461"/>
          </a:xfrm>
          <a:prstGeom prst="rect">
            <a:avLst/>
          </a:prstGeom>
          <a:noFill/>
          <a:ln>
            <a:noFill/>
          </a:ln>
        </p:spPr>
        <p:txBody>
          <a:bodyPr spcFirstLastPara="1" wrap="square" lIns="223960" tIns="223960" rIns="223960" bIns="223960" anchor="t" anchorCtr="0">
            <a:noAutofit/>
          </a:bodyPr>
          <a:lstStyle/>
          <a:p>
            <a:r>
              <a:rPr lang="en" sz="4409" b="1">
                <a:solidFill>
                  <a:schemeClr val="bg1"/>
                </a:solidFill>
                <a:latin typeface="UTM Avo" panose="02040603050506020204" pitchFamily="18" charset="0"/>
                <a:ea typeface="Roboto Slab Regular"/>
                <a:cs typeface="Roboto Slab Regular"/>
                <a:sym typeface="Roboto Slab Regular"/>
              </a:rPr>
              <a:t>01.</a:t>
            </a:r>
            <a:endParaRPr sz="4409" b="1">
              <a:solidFill>
                <a:schemeClr val="bg1"/>
              </a:solidFill>
              <a:latin typeface="UTM Avo" panose="02040603050506020204" pitchFamily="18" charset="0"/>
              <a:ea typeface="Roboto Slab Regular"/>
              <a:cs typeface="Roboto Slab Regular"/>
              <a:sym typeface="Roboto Slab Regular"/>
            </a:endParaRPr>
          </a:p>
        </p:txBody>
      </p:sp>
      <p:sp>
        <p:nvSpPr>
          <p:cNvPr id="50" name="Google Shape;3265;p51">
            <a:extLst>
              <a:ext uri="{FF2B5EF4-FFF2-40B4-BE49-F238E27FC236}">
                <a16:creationId xmlns="" xmlns:a16="http://schemas.microsoft.com/office/drawing/2014/main" id="{94CA59DB-41D2-418E-B502-06049C0440C7}"/>
              </a:ext>
            </a:extLst>
          </p:cNvPr>
          <p:cNvSpPr txBox="1"/>
          <p:nvPr/>
        </p:nvSpPr>
        <p:spPr>
          <a:xfrm>
            <a:off x="9654198" y="5072709"/>
            <a:ext cx="1723235" cy="1180461"/>
          </a:xfrm>
          <a:prstGeom prst="rect">
            <a:avLst/>
          </a:prstGeom>
          <a:noFill/>
          <a:ln>
            <a:noFill/>
          </a:ln>
        </p:spPr>
        <p:txBody>
          <a:bodyPr spcFirstLastPara="1" wrap="square" lIns="223960" tIns="223960" rIns="223960" bIns="223960" anchor="t" anchorCtr="0">
            <a:noAutofit/>
          </a:bodyPr>
          <a:lstStyle/>
          <a:p>
            <a:r>
              <a:rPr lang="en" sz="4409" b="1">
                <a:solidFill>
                  <a:schemeClr val="bg1"/>
                </a:solidFill>
                <a:latin typeface="UTM Avo" panose="02040603050506020204" pitchFamily="18" charset="0"/>
                <a:ea typeface="Roboto Slab Regular"/>
                <a:cs typeface="Roboto Slab Regular"/>
                <a:sym typeface="Roboto Slab Regular"/>
              </a:rPr>
              <a:t>02.</a:t>
            </a:r>
            <a:endParaRPr sz="4409" b="1">
              <a:solidFill>
                <a:schemeClr val="bg1"/>
              </a:solidFill>
              <a:latin typeface="UTM Avo" panose="02040603050506020204" pitchFamily="18" charset="0"/>
              <a:ea typeface="Roboto Slab Regular"/>
              <a:cs typeface="Roboto Slab Regular"/>
              <a:sym typeface="Roboto Slab Regular"/>
            </a:endParaRPr>
          </a:p>
        </p:txBody>
      </p:sp>
      <p:sp>
        <p:nvSpPr>
          <p:cNvPr id="51" name="Google Shape;3266;p51">
            <a:extLst>
              <a:ext uri="{FF2B5EF4-FFF2-40B4-BE49-F238E27FC236}">
                <a16:creationId xmlns="" xmlns:a16="http://schemas.microsoft.com/office/drawing/2014/main" id="{B7DAE033-FA4B-4C6A-B3E5-024083AD5432}"/>
              </a:ext>
            </a:extLst>
          </p:cNvPr>
          <p:cNvSpPr txBox="1"/>
          <p:nvPr/>
        </p:nvSpPr>
        <p:spPr>
          <a:xfrm>
            <a:off x="11029984" y="7051588"/>
            <a:ext cx="1723235" cy="1180461"/>
          </a:xfrm>
          <a:prstGeom prst="rect">
            <a:avLst/>
          </a:prstGeom>
          <a:noFill/>
          <a:ln>
            <a:noFill/>
          </a:ln>
        </p:spPr>
        <p:txBody>
          <a:bodyPr spcFirstLastPara="1" wrap="square" lIns="223960" tIns="223960" rIns="223960" bIns="223960" anchor="t" anchorCtr="0">
            <a:noAutofit/>
          </a:bodyPr>
          <a:lstStyle/>
          <a:p>
            <a:r>
              <a:rPr lang="en" sz="4409" b="1">
                <a:solidFill>
                  <a:schemeClr val="bg1"/>
                </a:solidFill>
                <a:latin typeface="UTM Avo" panose="02040603050506020204" pitchFamily="18" charset="0"/>
                <a:ea typeface="Roboto Slab Regular"/>
                <a:cs typeface="Roboto Slab Regular"/>
                <a:sym typeface="Roboto Slab Regular"/>
              </a:rPr>
              <a:t>03.</a:t>
            </a:r>
            <a:endParaRPr sz="4409" b="1">
              <a:solidFill>
                <a:schemeClr val="bg1"/>
              </a:solidFill>
              <a:latin typeface="UTM Avo" panose="02040603050506020204" pitchFamily="18" charset="0"/>
              <a:ea typeface="Roboto Slab Regular"/>
              <a:cs typeface="Roboto Slab Regular"/>
              <a:sym typeface="Roboto Slab Regular"/>
            </a:endParaRPr>
          </a:p>
        </p:txBody>
      </p:sp>
      <p:sp>
        <p:nvSpPr>
          <p:cNvPr id="52" name="Google Shape;3267;p51">
            <a:extLst>
              <a:ext uri="{FF2B5EF4-FFF2-40B4-BE49-F238E27FC236}">
                <a16:creationId xmlns="" xmlns:a16="http://schemas.microsoft.com/office/drawing/2014/main" id="{7D5A9432-F066-4CA7-B0C7-21DB589F1F13}"/>
              </a:ext>
            </a:extLst>
          </p:cNvPr>
          <p:cNvSpPr txBox="1"/>
          <p:nvPr/>
        </p:nvSpPr>
        <p:spPr>
          <a:xfrm>
            <a:off x="9602554" y="8338332"/>
            <a:ext cx="1723235" cy="1180461"/>
          </a:xfrm>
          <a:prstGeom prst="rect">
            <a:avLst/>
          </a:prstGeom>
          <a:noFill/>
          <a:ln>
            <a:noFill/>
          </a:ln>
        </p:spPr>
        <p:txBody>
          <a:bodyPr spcFirstLastPara="1" wrap="square" lIns="223960" tIns="223960" rIns="223960" bIns="223960" anchor="t" anchorCtr="0">
            <a:noAutofit/>
          </a:bodyPr>
          <a:lstStyle/>
          <a:p>
            <a:r>
              <a:rPr lang="en" sz="4409" b="1">
                <a:solidFill>
                  <a:schemeClr val="bg1"/>
                </a:solidFill>
                <a:latin typeface="UTM Avo" panose="02040603050506020204" pitchFamily="18" charset="0"/>
                <a:ea typeface="Roboto Slab Regular"/>
                <a:cs typeface="Roboto Slab Regular"/>
                <a:sym typeface="Roboto Slab Regular"/>
              </a:rPr>
              <a:t>04.</a:t>
            </a:r>
            <a:endParaRPr sz="4409" b="1">
              <a:solidFill>
                <a:schemeClr val="bg1"/>
              </a:solidFill>
              <a:latin typeface="UTM Avo" panose="02040603050506020204" pitchFamily="18" charset="0"/>
              <a:ea typeface="Roboto Slab Regular"/>
              <a:cs typeface="Roboto Slab Regular"/>
              <a:sym typeface="Roboto Slab Regular"/>
            </a:endParaRPr>
          </a:p>
        </p:txBody>
      </p:sp>
      <p:sp>
        <p:nvSpPr>
          <p:cNvPr id="69" name="Google Shape;1437;p29">
            <a:extLst>
              <a:ext uri="{FF2B5EF4-FFF2-40B4-BE49-F238E27FC236}">
                <a16:creationId xmlns="" xmlns:a16="http://schemas.microsoft.com/office/drawing/2014/main" id="{C0198211-2011-4E4F-8EBE-495E525FE91C}"/>
              </a:ext>
            </a:extLst>
          </p:cNvPr>
          <p:cNvSpPr txBox="1">
            <a:spLocks/>
          </p:cNvSpPr>
          <p:nvPr/>
        </p:nvSpPr>
        <p:spPr>
          <a:xfrm>
            <a:off x="5540103" y="314050"/>
            <a:ext cx="11009291" cy="3064819"/>
          </a:xfrm>
          <a:prstGeom prst="rect">
            <a:avLst/>
          </a:prstGeom>
        </p:spPr>
        <p:txBody>
          <a:bodyPr spcFirstLastPara="1" wrap="square" lIns="223960" tIns="223960" rIns="223960" bIns="22396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UTM Magnesium" panose="02040603050506020204" pitchFamily="18" charset="0"/>
                <a:ea typeface="UTM Magnesium" panose="02040603050506020204" pitchFamily="18" charset="0"/>
                <a:cs typeface="Arial"/>
                <a:sym typeface="Arial"/>
              </a:defRPr>
            </a:lvl1pPr>
            <a:lvl2pPr marR="0" lvl="1"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lang="en-US" sz="2695">
              <a:solidFill>
                <a:srgbClr val="002060"/>
              </a:solidFill>
            </a:endParaRPr>
          </a:p>
        </p:txBody>
      </p:sp>
      <p:sp>
        <p:nvSpPr>
          <p:cNvPr id="20" name="Google Shape;386;p28">
            <a:extLst>
              <a:ext uri="{FF2B5EF4-FFF2-40B4-BE49-F238E27FC236}">
                <a16:creationId xmlns="" xmlns:a16="http://schemas.microsoft.com/office/drawing/2014/main" id="{C72C5C5D-633A-468A-950A-216C45185F2D}"/>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CÁC KẾT QUẢ ĐẠT ĐƯỢC</a:t>
            </a:r>
            <a:endParaRPr lang="vi-VN" sz="5400" kern="0">
              <a:solidFill>
                <a:schemeClr val="bg1"/>
              </a:solidFill>
              <a:latin typeface="+mj-lt"/>
            </a:endParaRPr>
          </a:p>
        </p:txBody>
      </p:sp>
    </p:spTree>
    <p:extLst>
      <p:ext uri="{BB962C8B-B14F-4D97-AF65-F5344CB8AC3E}">
        <p14:creationId xmlns:p14="http://schemas.microsoft.com/office/powerpoint/2010/main" val="1165536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randombar(horizontal)">
                                      <p:cBhvr>
                                        <p:cTn id="12" dur="500"/>
                                        <p:tgtEl>
                                          <p:spTgt spid="49"/>
                                        </p:tgtEl>
                                      </p:cBhvr>
                                    </p:animEffect>
                                  </p:childTnLst>
                                </p:cTn>
                              </p:par>
                              <p:par>
                                <p:cTn id="13" presetID="14"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randombar(horizont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par>
                                <p:cTn id="24" presetID="14" presetClass="entr" presetSubtype="1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randombar(horizontal)">
                                      <p:cBhvr>
                                        <p:cTn id="26" dur="500"/>
                                        <p:tgtEl>
                                          <p:spTgt spid="4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randombar(horizontal)">
                                      <p:cBhvr>
                                        <p:cTn id="34" dur="500"/>
                                        <p:tgtEl>
                                          <p:spTgt spid="51"/>
                                        </p:tgtEl>
                                      </p:cBhvr>
                                    </p:animEffect>
                                  </p:childTnLst>
                                </p:cTn>
                              </p:par>
                              <p:par>
                                <p:cTn id="35" presetID="14" presetClass="entr" presetSubtype="1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randombar(horizontal)">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randombar(horizontal)">
                                      <p:cBhvr>
                                        <p:cTn id="45" dur="500"/>
                                        <p:tgtEl>
                                          <p:spTgt spid="52"/>
                                        </p:tgtEl>
                                      </p:cBhvr>
                                    </p:animEffect>
                                  </p:childTnLst>
                                </p:cTn>
                              </p:par>
                              <p:par>
                                <p:cTn id="46" presetID="14" presetClass="entr" presetSubtype="1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randombar(horizontal)">
                                      <p:cBhvr>
                                        <p:cTn id="48" dur="500"/>
                                        <p:tgtEl>
                                          <p:spTgt spid="41"/>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randombar(horizontal)">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p:bldP spid="43" grpId="0"/>
      <p:bldP spid="44" grpId="0"/>
      <p:bldP spid="49" grpId="0"/>
      <p:bldP spid="50" grpId="0"/>
      <p:bldP spid="51" grpId="0"/>
      <p:bldP spid="52" grpId="0"/>
      <p:bldP spid="6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4000"/>
          </a:stretch>
        </a:blipFill>
        <a:effectLst/>
      </p:bgPr>
    </p:bg>
    <p:spTree>
      <p:nvGrpSpPr>
        <p:cNvPr id="1" name=""/>
        <p:cNvGrpSpPr/>
        <p:nvPr/>
      </p:nvGrpSpPr>
      <p:grpSpPr>
        <a:xfrm>
          <a:off x="0" y="0"/>
          <a:ext cx="0" cy="0"/>
          <a:chOff x="0" y="0"/>
          <a:chExt cx="0" cy="0"/>
        </a:xfrm>
      </p:grpSpPr>
      <p:sp>
        <p:nvSpPr>
          <p:cNvPr id="7" name="Rectangle 6"/>
          <p:cNvSpPr/>
          <p:nvPr/>
        </p:nvSpPr>
        <p:spPr>
          <a:xfrm>
            <a:off x="2450032" y="7086475"/>
            <a:ext cx="12013157" cy="1752339"/>
          </a:xfrm>
          <a:prstGeom prst="rect">
            <a:avLst/>
          </a:prstGeom>
        </p:spPr>
        <p:txBody>
          <a:bodyPr wrap="square">
            <a:spAutoFit/>
          </a:bodyPr>
          <a:lstStyle/>
          <a:p>
            <a:pPr marL="0" marR="0" lvl="0" indent="0" algn="ctr" defTabSz="2240070" rtl="0" eaLnBrk="1" fontAlgn="auto" latinLnBrk="0" hangingPunct="1">
              <a:lnSpc>
                <a:spcPct val="100000"/>
              </a:lnSpc>
              <a:spcBef>
                <a:spcPts val="600"/>
              </a:spcBef>
              <a:spcAft>
                <a:spcPts val="600"/>
              </a:spcAft>
              <a:buClr>
                <a:srgbClr val="000000"/>
              </a:buClr>
              <a:buSzTx/>
              <a:buFontTx/>
              <a:buNone/>
              <a:tabLst/>
              <a:defRPr/>
            </a:pPr>
            <a:r>
              <a:rPr lang="en-US" sz="5878" b="1" ker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XIN CHÂN THÀNH CẢM ƠN</a:t>
            </a:r>
            <a:endParaRPr kumimoji="0" lang="vi-VN" sz="50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2240070" rtl="0" eaLnBrk="1" fontAlgn="auto" latinLnBrk="0" hangingPunct="1">
              <a:lnSpc>
                <a:spcPct val="100000"/>
              </a:lnSpc>
              <a:spcBef>
                <a:spcPts val="0"/>
              </a:spcBef>
              <a:spcAft>
                <a:spcPts val="0"/>
              </a:spcAft>
              <a:buClr>
                <a:srgbClr val="000000"/>
              </a:buClr>
              <a:buSzTx/>
              <a:buFontTx/>
              <a:buNone/>
              <a:tabLst/>
              <a:defRPr/>
            </a:pPr>
            <a:endParaRPr kumimoji="0" lang="vi-VN" sz="4409"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
            <a:extLst>
              <a:ext uri="{FF2B5EF4-FFF2-40B4-BE49-F238E27FC236}">
                <a16:creationId xmlns="" xmlns:a16="http://schemas.microsoft.com/office/drawing/2014/main" id="{94998AF3-87BB-4EB1-84F2-7DCFE2C151EE}"/>
              </a:ext>
            </a:extLst>
          </p:cNvPr>
          <p:cNvSpPr txBox="1"/>
          <p:nvPr/>
        </p:nvSpPr>
        <p:spPr>
          <a:xfrm>
            <a:off x="831168" y="4220018"/>
            <a:ext cx="15250886" cy="1323439"/>
          </a:xfrm>
          <a:prstGeom prst="rect">
            <a:avLst/>
          </a:prstGeom>
          <a:noFill/>
        </p:spPr>
        <p:txBody>
          <a:bodyPr wrap="square" rtlCol="0">
            <a:spAutoFit/>
          </a:bodyPr>
          <a:lstStyle/>
          <a:p>
            <a:pPr algn="ctr"/>
            <a:r>
              <a:rPr lang="en-US" sz="4000" smtClean="0">
                <a:solidFill>
                  <a:schemeClr val="bg1"/>
                </a:solidFill>
              </a:rPr>
              <a:t>CÔNG AN TỈNH QUẢNG NGÃI</a:t>
            </a:r>
            <a:endParaRPr lang="en-US" sz="4000">
              <a:solidFill>
                <a:schemeClr val="bg1"/>
              </a:solidFill>
            </a:endParaRPr>
          </a:p>
          <a:p>
            <a:pPr algn="ctr"/>
            <a:r>
              <a:rPr lang="en-US" sz="4000" smtClean="0">
                <a:solidFill>
                  <a:schemeClr val="bg1"/>
                </a:solidFill>
              </a:rPr>
              <a:t>PHÒNG CS QLHC VỀ TTXH</a:t>
            </a:r>
            <a:endParaRPr lang="en-US" sz="4000">
              <a:solidFill>
                <a:schemeClr val="bg1"/>
              </a:solidFill>
            </a:endParaRPr>
          </a:p>
        </p:txBody>
      </p:sp>
      <p:pic>
        <p:nvPicPr>
          <p:cNvPr id="4" name="Picture 3">
            <a:extLst>
              <a:ext uri="{FF2B5EF4-FFF2-40B4-BE49-F238E27FC236}">
                <a16:creationId xmlns="" xmlns:a16="http://schemas.microsoft.com/office/drawing/2014/main" id="{463D6F15-7F4D-41FD-BA20-268665D6E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53121" y="0"/>
            <a:ext cx="1202511" cy="1260230"/>
          </a:xfrm>
          <a:prstGeom prst="rect">
            <a:avLst/>
          </a:prstGeom>
        </p:spPr>
      </p:pic>
    </p:spTree>
    <p:extLst>
      <p:ext uri="{BB962C8B-B14F-4D97-AF65-F5344CB8AC3E}">
        <p14:creationId xmlns:p14="http://schemas.microsoft.com/office/powerpoint/2010/main" val="1657375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 xmlns:a16="http://schemas.microsoft.com/office/drawing/2014/main" id="{7E8C1FBD-C882-43EF-BF1E-21D86C1F0DA8}"/>
              </a:ext>
            </a:extLst>
          </p:cNvPr>
          <p:cNvPicPr>
            <a:picLocks noChangeAspect="1"/>
          </p:cNvPicPr>
          <p:nvPr/>
        </p:nvPicPr>
        <p:blipFill>
          <a:blip r:embed="rId3" cstate="print">
            <a:extLst>
              <a:ext uri="{28A0092B-C50C-407E-A947-70E740481C1C}">
                <a14:useLocalDpi xmlns:a14="http://schemas.microsoft.com/office/drawing/2010/main" val="0"/>
              </a:ext>
            </a:extLst>
          </a:blip>
          <a:srcRect l="30446" r="30446"/>
          <a:stretch/>
        </p:blipFill>
        <p:spPr>
          <a:xfrm>
            <a:off x="-1" y="-27895"/>
            <a:ext cx="9957001" cy="8733745"/>
          </a:xfrm>
          <a:custGeom>
            <a:avLst/>
            <a:gdLst>
              <a:gd name="connsiteX0" fmla="*/ 0 w 5419544"/>
              <a:gd name="connsiteY0" fmla="*/ 0 h 6883224"/>
              <a:gd name="connsiteX1" fmla="*/ 5419544 w 5419544"/>
              <a:gd name="connsiteY1" fmla="*/ 0 h 6883224"/>
              <a:gd name="connsiteX2" fmla="*/ 5419544 w 5419544"/>
              <a:gd name="connsiteY2" fmla="*/ 6268539 h 6883224"/>
              <a:gd name="connsiteX3" fmla="*/ 4804859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5419544" y="0"/>
                </a:lnTo>
                <a:lnTo>
                  <a:pt x="5419544" y="6268539"/>
                </a:lnTo>
                <a:cubicBezTo>
                  <a:pt x="5419544" y="6608020"/>
                  <a:pt x="5144340" y="6883224"/>
                  <a:pt x="4804859" y="6883224"/>
                </a:cubicBezTo>
                <a:lnTo>
                  <a:pt x="0" y="6883224"/>
                </a:lnTo>
                <a:close/>
              </a:path>
            </a:pathLst>
          </a:custGeom>
        </p:spPr>
      </p:pic>
      <p:sp>
        <p:nvSpPr>
          <p:cNvPr id="30" name="Rectangle: Single Corner Rounded 29">
            <a:extLst>
              <a:ext uri="{FF2B5EF4-FFF2-40B4-BE49-F238E27FC236}">
                <a16:creationId xmlns="" xmlns:a16="http://schemas.microsoft.com/office/drawing/2014/main" id="{714F2056-13CC-4616-91A8-08785AEEFB74}"/>
              </a:ext>
            </a:extLst>
          </p:cNvPr>
          <p:cNvSpPr/>
          <p:nvPr/>
        </p:nvSpPr>
        <p:spPr>
          <a:xfrm rot="5400000">
            <a:off x="591814" y="-659330"/>
            <a:ext cx="8773358" cy="9957001"/>
          </a:xfrm>
          <a:prstGeom prst="round1Rect">
            <a:avLst>
              <a:gd name="adj" fmla="val 11342"/>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806"/>
          </a:p>
        </p:txBody>
      </p:sp>
      <p:sp>
        <p:nvSpPr>
          <p:cNvPr id="11" name="Title 10">
            <a:extLst>
              <a:ext uri="{FF2B5EF4-FFF2-40B4-BE49-F238E27FC236}">
                <a16:creationId xmlns="" xmlns:a16="http://schemas.microsoft.com/office/drawing/2014/main" id="{6586E0CA-3BED-4F72-B379-FE4F4F31EF37}"/>
              </a:ext>
            </a:extLst>
          </p:cNvPr>
          <p:cNvSpPr>
            <a:spLocks noGrp="1"/>
          </p:cNvSpPr>
          <p:nvPr>
            <p:ph type="ctrTitle"/>
          </p:nvPr>
        </p:nvSpPr>
        <p:spPr>
          <a:xfrm>
            <a:off x="11277925" y="-280404"/>
            <a:ext cx="9763591" cy="2990988"/>
          </a:xfrm>
        </p:spPr>
        <p:txBody>
          <a:bodyPr/>
          <a:lstStyle/>
          <a:p>
            <a:pPr algn="just"/>
            <a:r>
              <a:rPr lang="en-US" sz="4400" b="0">
                <a:latin typeface="+mj-lt"/>
              </a:rPr>
              <a:t>Q</a:t>
            </a:r>
            <a:r>
              <a:rPr lang="vi-VN" sz="4400" b="0">
                <a:latin typeface="+mj-lt"/>
              </a:rPr>
              <a:t>uy định về định danh và xác thực điện tử</a:t>
            </a:r>
            <a:r>
              <a:rPr lang="en-US" sz="4400" b="0">
                <a:latin typeface="+mj-lt"/>
              </a:rPr>
              <a:t> </a:t>
            </a:r>
            <a:r>
              <a:rPr lang="vi-VN" sz="4400" b="0">
                <a:latin typeface="+mj-lt"/>
              </a:rPr>
              <a:t> </a:t>
            </a:r>
            <a:endParaRPr lang="en-ID" sz="4400" b="0">
              <a:latin typeface="+mj-lt"/>
            </a:endParaRPr>
          </a:p>
        </p:txBody>
      </p:sp>
      <p:cxnSp>
        <p:nvCxnSpPr>
          <p:cNvPr id="54" name="Straight Connector 53">
            <a:extLst>
              <a:ext uri="{FF2B5EF4-FFF2-40B4-BE49-F238E27FC236}">
                <a16:creationId xmlns="" xmlns:a16="http://schemas.microsoft.com/office/drawing/2014/main" id="{EB072AA7-218E-43E8-9BA9-09941E2EED84}"/>
              </a:ext>
            </a:extLst>
          </p:cNvPr>
          <p:cNvCxnSpPr>
            <a:cxnSpLocks/>
          </p:cNvCxnSpPr>
          <p:nvPr/>
        </p:nvCxnSpPr>
        <p:spPr>
          <a:xfrm>
            <a:off x="1884291" y="21363"/>
            <a:ext cx="0" cy="7789137"/>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C84DE227-5A6F-4213-A82A-9BDEF25DEE16}"/>
              </a:ext>
            </a:extLst>
          </p:cNvPr>
          <p:cNvCxnSpPr>
            <a:cxnSpLocks/>
          </p:cNvCxnSpPr>
          <p:nvPr/>
        </p:nvCxnSpPr>
        <p:spPr>
          <a:xfrm>
            <a:off x="1895819" y="3862429"/>
            <a:ext cx="5258566"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 xmlns:a16="http://schemas.microsoft.com/office/drawing/2014/main" id="{2D141C22-E694-4F20-A488-A70FC5349B5D}"/>
              </a:ext>
            </a:extLst>
          </p:cNvPr>
          <p:cNvSpPr txBox="1"/>
          <p:nvPr/>
        </p:nvSpPr>
        <p:spPr>
          <a:xfrm flipH="1">
            <a:off x="2699121" y="202605"/>
            <a:ext cx="3716065" cy="1293559"/>
          </a:xfrm>
          <a:prstGeom prst="rect">
            <a:avLst/>
          </a:prstGeom>
          <a:noFill/>
        </p:spPr>
        <p:txBody>
          <a:bodyPr wrap="square" rtlCol="0">
            <a:spAutoFit/>
          </a:bodyPr>
          <a:lstStyle/>
          <a:p>
            <a:r>
              <a:rPr lang="en-US" sz="7806" b="1">
                <a:solidFill>
                  <a:schemeClr val="bg1"/>
                </a:solidFill>
              </a:rPr>
              <a:t>9/2022</a:t>
            </a:r>
            <a:endParaRPr lang="en-ID" sz="7806" b="1">
              <a:solidFill>
                <a:schemeClr val="bg1"/>
              </a:solidFill>
            </a:endParaRPr>
          </a:p>
        </p:txBody>
      </p:sp>
      <p:cxnSp>
        <p:nvCxnSpPr>
          <p:cNvPr id="73" name="Straight Connector 72">
            <a:extLst>
              <a:ext uri="{FF2B5EF4-FFF2-40B4-BE49-F238E27FC236}">
                <a16:creationId xmlns="" xmlns:a16="http://schemas.microsoft.com/office/drawing/2014/main" id="{8012B64B-A914-402D-8CE1-A7CC739D98AA}"/>
              </a:ext>
            </a:extLst>
          </p:cNvPr>
          <p:cNvCxnSpPr>
            <a:cxnSpLocks/>
          </p:cNvCxnSpPr>
          <p:nvPr/>
        </p:nvCxnSpPr>
        <p:spPr>
          <a:xfrm>
            <a:off x="1895819" y="7299772"/>
            <a:ext cx="5258566"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 xmlns:a16="http://schemas.microsoft.com/office/drawing/2014/main" id="{EC8BB376-7107-49ED-97AE-936354E6DF9F}"/>
              </a:ext>
            </a:extLst>
          </p:cNvPr>
          <p:cNvSpPr txBox="1"/>
          <p:nvPr/>
        </p:nvSpPr>
        <p:spPr>
          <a:xfrm flipH="1">
            <a:off x="2688678" y="5449136"/>
            <a:ext cx="6463926" cy="1200329"/>
          </a:xfrm>
          <a:prstGeom prst="rect">
            <a:avLst/>
          </a:prstGeom>
          <a:noFill/>
        </p:spPr>
        <p:txBody>
          <a:bodyPr wrap="square" rtlCol="0">
            <a:spAutoFit/>
          </a:bodyPr>
          <a:lstStyle/>
          <a:p>
            <a:r>
              <a:rPr lang="en-US" sz="3600" b="1">
                <a:solidFill>
                  <a:schemeClr val="bg1"/>
                </a:solidFill>
                <a:latin typeface="+mj-lt"/>
              </a:rPr>
              <a:t>T</a:t>
            </a:r>
            <a:r>
              <a:rPr lang="vi-VN" sz="3600" b="1">
                <a:solidFill>
                  <a:schemeClr val="bg1"/>
                </a:solidFill>
                <a:latin typeface="+mj-lt"/>
              </a:rPr>
              <a:t>hực hiện Luật Căn cước 2023, nghị định 69/2024/NĐ-CP</a:t>
            </a:r>
            <a:endParaRPr lang="en-ID" sz="3600" b="1">
              <a:solidFill>
                <a:schemeClr val="bg1"/>
              </a:solidFill>
              <a:latin typeface="+mj-lt"/>
            </a:endParaRPr>
          </a:p>
        </p:txBody>
      </p:sp>
      <p:sp>
        <p:nvSpPr>
          <p:cNvPr id="79" name="TextBox 78">
            <a:extLst>
              <a:ext uri="{FF2B5EF4-FFF2-40B4-BE49-F238E27FC236}">
                <a16:creationId xmlns="" xmlns:a16="http://schemas.microsoft.com/office/drawing/2014/main" id="{3B1460CF-FA64-4B9D-A5C4-F8F3E9A6CDA8}"/>
              </a:ext>
            </a:extLst>
          </p:cNvPr>
          <p:cNvSpPr txBox="1"/>
          <p:nvPr/>
        </p:nvSpPr>
        <p:spPr>
          <a:xfrm flipH="1">
            <a:off x="2699120" y="4043059"/>
            <a:ext cx="3716066" cy="1293559"/>
          </a:xfrm>
          <a:prstGeom prst="rect">
            <a:avLst/>
          </a:prstGeom>
          <a:noFill/>
        </p:spPr>
        <p:txBody>
          <a:bodyPr wrap="square" rtlCol="0">
            <a:spAutoFit/>
          </a:bodyPr>
          <a:lstStyle/>
          <a:p>
            <a:r>
              <a:rPr lang="en-US" sz="7806" b="1">
                <a:solidFill>
                  <a:schemeClr val="bg1"/>
                </a:solidFill>
              </a:rPr>
              <a:t>Nay</a:t>
            </a:r>
            <a:endParaRPr lang="en-ID" sz="7806" b="1">
              <a:solidFill>
                <a:schemeClr val="bg1"/>
              </a:solidFill>
            </a:endParaRPr>
          </a:p>
        </p:txBody>
      </p:sp>
      <p:sp>
        <p:nvSpPr>
          <p:cNvPr id="85" name="TextBox 84">
            <a:extLst>
              <a:ext uri="{FF2B5EF4-FFF2-40B4-BE49-F238E27FC236}">
                <a16:creationId xmlns="" xmlns:a16="http://schemas.microsoft.com/office/drawing/2014/main" id="{3799B661-E3FB-43F1-91DF-52D04ADF6D43}"/>
              </a:ext>
            </a:extLst>
          </p:cNvPr>
          <p:cNvSpPr txBox="1"/>
          <p:nvPr/>
        </p:nvSpPr>
        <p:spPr>
          <a:xfrm>
            <a:off x="11459693" y="3400489"/>
            <a:ext cx="9400056" cy="4832092"/>
          </a:xfrm>
          <a:prstGeom prst="rect">
            <a:avLst/>
          </a:prstGeom>
          <a:noFill/>
        </p:spPr>
        <p:txBody>
          <a:bodyPr wrap="square" rtlCol="0">
            <a:spAutoFit/>
          </a:bodyPr>
          <a:lstStyle/>
          <a:p>
            <a:pPr algn="just"/>
            <a:r>
              <a:rPr lang="en-US" sz="4400">
                <a:latin typeface="+mj-lt"/>
              </a:rPr>
              <a:t>Đ</a:t>
            </a:r>
            <a:r>
              <a:rPr lang="vi-VN" sz="4400">
                <a:latin typeface="+mj-lt"/>
              </a:rPr>
              <a:t>ịnh danh và xác thực điện tử, tiếp tục tích hợp căn cước điện tử, mở rộng các đối tượng cấp tài khoản định danh cho trẻ em, quy định tính pháp lý rõ ràng hơn cho các giấy tờ, thông tin tích hợp trên Căn cước điện tử, tài khoản định danh điện tử. </a:t>
            </a:r>
            <a:endParaRPr lang="en-ID" sz="4400">
              <a:latin typeface="+mj-lt"/>
            </a:endParaRPr>
          </a:p>
        </p:txBody>
      </p:sp>
      <p:sp>
        <p:nvSpPr>
          <p:cNvPr id="27" name="TextBox 26">
            <a:extLst>
              <a:ext uri="{FF2B5EF4-FFF2-40B4-BE49-F238E27FC236}">
                <a16:creationId xmlns="" xmlns:a16="http://schemas.microsoft.com/office/drawing/2014/main" id="{CF885DD9-A27B-4230-8660-5F1280330B68}"/>
              </a:ext>
            </a:extLst>
          </p:cNvPr>
          <p:cNvSpPr txBox="1"/>
          <p:nvPr/>
        </p:nvSpPr>
        <p:spPr>
          <a:xfrm flipH="1">
            <a:off x="2699121" y="1549789"/>
            <a:ext cx="5504448" cy="1323439"/>
          </a:xfrm>
          <a:prstGeom prst="rect">
            <a:avLst/>
          </a:prstGeom>
          <a:noFill/>
        </p:spPr>
        <p:txBody>
          <a:bodyPr wrap="square" rtlCol="0">
            <a:spAutoFit/>
          </a:bodyPr>
          <a:lstStyle/>
          <a:p>
            <a:r>
              <a:rPr lang="vi-VN" sz="4000" b="1">
                <a:solidFill>
                  <a:schemeClr val="bg1"/>
                </a:solidFill>
                <a:latin typeface="+mj-lt"/>
              </a:rPr>
              <a:t>Chính phủ ban hành Nghị định 59/NĐ-CP </a:t>
            </a:r>
          </a:p>
        </p:txBody>
      </p:sp>
      <p:sp>
        <p:nvSpPr>
          <p:cNvPr id="28" name="Arrow: Right 27">
            <a:extLst>
              <a:ext uri="{FF2B5EF4-FFF2-40B4-BE49-F238E27FC236}">
                <a16:creationId xmlns="" xmlns:a16="http://schemas.microsoft.com/office/drawing/2014/main" id="{CDC14E5F-DC7C-4E8A-A72A-7E08D571D5CE}"/>
              </a:ext>
            </a:extLst>
          </p:cNvPr>
          <p:cNvSpPr/>
          <p:nvPr/>
        </p:nvSpPr>
        <p:spPr>
          <a:xfrm>
            <a:off x="10257596" y="1071265"/>
            <a:ext cx="901497" cy="6220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 xmlns:a16="http://schemas.microsoft.com/office/drawing/2014/main" id="{A63CA4A6-9EB3-48C2-B82B-AD4BE83BB4AD}"/>
              </a:ext>
            </a:extLst>
          </p:cNvPr>
          <p:cNvSpPr/>
          <p:nvPr/>
        </p:nvSpPr>
        <p:spPr>
          <a:xfrm>
            <a:off x="10257596" y="5364322"/>
            <a:ext cx="901497" cy="6220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 xmlns:a16="http://schemas.microsoft.com/office/drawing/2014/main" id="{6A6C1761-0718-4295-A632-FA6DFF83F4BC}"/>
              </a:ext>
            </a:extLst>
          </p:cNvPr>
          <p:cNvSpPr/>
          <p:nvPr/>
        </p:nvSpPr>
        <p:spPr>
          <a:xfrm>
            <a:off x="1047750" y="10306050"/>
            <a:ext cx="1651371" cy="1104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CE901146-E875-4204-BCC1-3C2F1415F64A}"/>
              </a:ext>
            </a:extLst>
          </p:cNvPr>
          <p:cNvSpPr txBox="1"/>
          <p:nvPr/>
        </p:nvSpPr>
        <p:spPr>
          <a:xfrm>
            <a:off x="3638550" y="9612392"/>
            <a:ext cx="17221199" cy="2123658"/>
          </a:xfrm>
          <a:prstGeom prst="rect">
            <a:avLst/>
          </a:prstGeom>
          <a:solidFill>
            <a:schemeClr val="accent1">
              <a:lumMod val="20000"/>
              <a:lumOff val="80000"/>
            </a:schemeClr>
          </a:solidFill>
        </p:spPr>
        <p:txBody>
          <a:bodyPr wrap="square">
            <a:spAutoFit/>
          </a:bodyPr>
          <a:lstStyle/>
          <a:p>
            <a:r>
              <a:rPr lang="en-US" sz="4400" b="1">
                <a:solidFill>
                  <a:schemeClr val="tx1">
                    <a:lumMod val="50000"/>
                  </a:schemeClr>
                </a:solidFill>
                <a:effectLst/>
                <a:latin typeface="Times New Roman" panose="02020603050405020304" pitchFamily="18" charset="0"/>
                <a:ea typeface="Times New Roman" panose="02020603050405020304" pitchFamily="18" charset="0"/>
              </a:rPr>
              <a:t>VNEID đến nay đã đạt được số lượng người sử dụng hầu hết phổ cập đến người dân Việt Nam được cấp, song song với đó nhiều tiện ích thiết thực được triển khai </a:t>
            </a:r>
            <a:endParaRPr lang="en-US" b="1">
              <a:solidFill>
                <a:schemeClr val="tx1">
                  <a:lumMod val="50000"/>
                </a:schemeClr>
              </a:solidFill>
            </a:endParaRPr>
          </a:p>
        </p:txBody>
      </p:sp>
    </p:spTree>
    <p:extLst>
      <p:ext uri="{BB962C8B-B14F-4D97-AF65-F5344CB8AC3E}">
        <p14:creationId xmlns:p14="http://schemas.microsoft.com/office/powerpoint/2010/main" val="605412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31" grpId="0" animBg="1"/>
      <p:bldP spid="3"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pic>
        <p:nvPicPr>
          <p:cNvPr id="3" name="Picture 2">
            <a:extLst>
              <a:ext uri="{FF2B5EF4-FFF2-40B4-BE49-F238E27FC236}">
                <a16:creationId xmlns="" xmlns:a16="http://schemas.microsoft.com/office/drawing/2014/main" id="{8CCE943A-B913-4207-AD8B-EB10816CE1FC}"/>
              </a:ext>
            </a:extLst>
          </p:cNvPr>
          <p:cNvPicPr>
            <a:picLocks noChangeAspect="1"/>
          </p:cNvPicPr>
          <p:nvPr/>
        </p:nvPicPr>
        <p:blipFill>
          <a:blip r:embed="rId4"/>
          <a:stretch>
            <a:fillRect/>
          </a:stretch>
        </p:blipFill>
        <p:spPr>
          <a:xfrm>
            <a:off x="-19672" y="1091541"/>
            <a:ext cx="22399625" cy="12676916"/>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MỘT SỐ TIỆN ÍCH ĐƯỢC TRIỂN KHAI</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graphicFrame>
        <p:nvGraphicFramePr>
          <p:cNvPr id="4" name="Diagram 3">
            <a:extLst>
              <a:ext uri="{FF2B5EF4-FFF2-40B4-BE49-F238E27FC236}">
                <a16:creationId xmlns="" xmlns:a16="http://schemas.microsoft.com/office/drawing/2014/main" id="{B26D07EB-8A3D-42E8-AC20-597E1845D778}"/>
              </a:ext>
            </a:extLst>
          </p:cNvPr>
          <p:cNvGraphicFramePr/>
          <p:nvPr>
            <p:extLst>
              <p:ext uri="{D42A27DB-BD31-4B8C-83A1-F6EECF244321}">
                <p14:modId xmlns:p14="http://schemas.microsoft.com/office/powerpoint/2010/main" val="1322590853"/>
              </p:ext>
            </p:extLst>
          </p:nvPr>
        </p:nvGraphicFramePr>
        <p:xfrm>
          <a:off x="8951821" y="2968922"/>
          <a:ext cx="11984130" cy="89221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444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graphicEl>
                                              <a:dgm id="{E75DB18E-8B15-40D5-A9F5-EE173535D29F}"/>
                                            </p:graphicEl>
                                          </p:spTgt>
                                        </p:tgtEl>
                                        <p:attrNameLst>
                                          <p:attrName>style.visibility</p:attrName>
                                        </p:attrNameLst>
                                      </p:cBhvr>
                                      <p:to>
                                        <p:strVal val="visible"/>
                                      </p:to>
                                    </p:set>
                                    <p:animEffect transition="in" filter="wipe(up)">
                                      <p:cBhvr>
                                        <p:cTn id="7" dur="500"/>
                                        <p:tgtEl>
                                          <p:spTgt spid="4">
                                            <p:graphicEl>
                                              <a:dgm id="{E75DB18E-8B15-40D5-A9F5-EE173535D29F}"/>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graphicEl>
                                              <a:dgm id="{F1DB5D14-635C-4E78-9754-194688ED11AE}"/>
                                            </p:graphicEl>
                                          </p:spTgt>
                                        </p:tgtEl>
                                        <p:attrNameLst>
                                          <p:attrName>style.visibility</p:attrName>
                                        </p:attrNameLst>
                                      </p:cBhvr>
                                      <p:to>
                                        <p:strVal val="visible"/>
                                      </p:to>
                                    </p:set>
                                    <p:animEffect transition="in" filter="wipe(up)">
                                      <p:cBhvr>
                                        <p:cTn id="10" dur="500"/>
                                        <p:tgtEl>
                                          <p:spTgt spid="4">
                                            <p:graphicEl>
                                              <a:dgm id="{F1DB5D14-635C-4E78-9754-194688ED11AE}"/>
                                            </p:graphic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graphicEl>
                                              <a:dgm id="{ADD8C1C9-F441-487D-AA0F-E4DB0C9CBD20}"/>
                                            </p:graphicEl>
                                          </p:spTgt>
                                        </p:tgtEl>
                                        <p:attrNameLst>
                                          <p:attrName>style.visibility</p:attrName>
                                        </p:attrNameLst>
                                      </p:cBhvr>
                                      <p:to>
                                        <p:strVal val="visible"/>
                                      </p:to>
                                    </p:set>
                                    <p:animEffect transition="in" filter="wipe(up)">
                                      <p:cBhvr>
                                        <p:cTn id="13" dur="500"/>
                                        <p:tgtEl>
                                          <p:spTgt spid="4">
                                            <p:graphicEl>
                                              <a:dgm id="{ADD8C1C9-F441-487D-AA0F-E4DB0C9CBD20}"/>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graphicEl>
                                              <a:dgm id="{F599511F-036F-41D1-83A7-F33AC7E1D02D}"/>
                                            </p:graphicEl>
                                          </p:spTgt>
                                        </p:tgtEl>
                                        <p:attrNameLst>
                                          <p:attrName>style.visibility</p:attrName>
                                        </p:attrNameLst>
                                      </p:cBhvr>
                                      <p:to>
                                        <p:strVal val="visible"/>
                                      </p:to>
                                    </p:set>
                                    <p:animEffect transition="in" filter="wipe(up)">
                                      <p:cBhvr>
                                        <p:cTn id="18" dur="500"/>
                                        <p:tgtEl>
                                          <p:spTgt spid="4">
                                            <p:graphicEl>
                                              <a:dgm id="{F599511F-036F-41D1-83A7-F33AC7E1D02D}"/>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graphicEl>
                                              <a:dgm id="{592E1A9B-B8FE-453F-8F73-A51D071E4BA6}"/>
                                            </p:graphicEl>
                                          </p:spTgt>
                                        </p:tgtEl>
                                        <p:attrNameLst>
                                          <p:attrName>style.visibility</p:attrName>
                                        </p:attrNameLst>
                                      </p:cBhvr>
                                      <p:to>
                                        <p:strVal val="visible"/>
                                      </p:to>
                                    </p:set>
                                    <p:animEffect transition="in" filter="wipe(up)">
                                      <p:cBhvr>
                                        <p:cTn id="21" dur="500"/>
                                        <p:tgtEl>
                                          <p:spTgt spid="4">
                                            <p:graphicEl>
                                              <a:dgm id="{592E1A9B-B8FE-453F-8F73-A51D071E4BA6}"/>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graphicEl>
                                              <a:dgm id="{F3B08DDF-290B-45E5-822B-387830673B94}"/>
                                            </p:graphicEl>
                                          </p:spTgt>
                                        </p:tgtEl>
                                        <p:attrNameLst>
                                          <p:attrName>style.visibility</p:attrName>
                                        </p:attrNameLst>
                                      </p:cBhvr>
                                      <p:to>
                                        <p:strVal val="visible"/>
                                      </p:to>
                                    </p:set>
                                    <p:animEffect transition="in" filter="wipe(up)">
                                      <p:cBhvr>
                                        <p:cTn id="26" dur="500"/>
                                        <p:tgtEl>
                                          <p:spTgt spid="4">
                                            <p:graphicEl>
                                              <a:dgm id="{F3B08DDF-290B-45E5-822B-387830673B94}"/>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
                                            <p:graphicEl>
                                              <a:dgm id="{96B3AF2B-96B9-463A-965F-D352F4753C0E}"/>
                                            </p:graphicEl>
                                          </p:spTgt>
                                        </p:tgtEl>
                                        <p:attrNameLst>
                                          <p:attrName>style.visibility</p:attrName>
                                        </p:attrNameLst>
                                      </p:cBhvr>
                                      <p:to>
                                        <p:strVal val="visible"/>
                                      </p:to>
                                    </p:set>
                                    <p:animEffect transition="in" filter="wipe(up)">
                                      <p:cBhvr>
                                        <p:cTn id="29" dur="500"/>
                                        <p:tgtEl>
                                          <p:spTgt spid="4">
                                            <p:graphicEl>
                                              <a:dgm id="{96B3AF2B-96B9-463A-965F-D352F4753C0E}"/>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
                                            <p:graphicEl>
                                              <a:dgm id="{B8F49160-6130-4927-9AEE-ECB34043B536}"/>
                                            </p:graphicEl>
                                          </p:spTgt>
                                        </p:tgtEl>
                                        <p:attrNameLst>
                                          <p:attrName>style.visibility</p:attrName>
                                        </p:attrNameLst>
                                      </p:cBhvr>
                                      <p:to>
                                        <p:strVal val="visible"/>
                                      </p:to>
                                    </p:set>
                                    <p:animEffect transition="in" filter="wipe(up)">
                                      <p:cBhvr>
                                        <p:cTn id="34" dur="500"/>
                                        <p:tgtEl>
                                          <p:spTgt spid="4">
                                            <p:graphicEl>
                                              <a:dgm id="{B8F49160-6130-4927-9AEE-ECB34043B536}"/>
                                            </p:graphic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
                                            <p:graphicEl>
                                              <a:dgm id="{3A882400-1C2C-4EE0-97E0-61084A8713EA}"/>
                                            </p:graphicEl>
                                          </p:spTgt>
                                        </p:tgtEl>
                                        <p:attrNameLst>
                                          <p:attrName>style.visibility</p:attrName>
                                        </p:attrNameLst>
                                      </p:cBhvr>
                                      <p:to>
                                        <p:strVal val="visible"/>
                                      </p:to>
                                    </p:set>
                                    <p:animEffect transition="in" filter="wipe(up)">
                                      <p:cBhvr>
                                        <p:cTn id="37" dur="500"/>
                                        <p:tgtEl>
                                          <p:spTgt spid="4">
                                            <p:graphicEl>
                                              <a:dgm id="{3A882400-1C2C-4EE0-97E0-61084A8713E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graphicEl>
                                              <a:dgm id="{B5552299-2E37-4B45-9E2D-9AC868F7496F}"/>
                                            </p:graphicEl>
                                          </p:spTgt>
                                        </p:tgtEl>
                                        <p:attrNameLst>
                                          <p:attrName>style.visibility</p:attrName>
                                        </p:attrNameLst>
                                      </p:cBhvr>
                                      <p:to>
                                        <p:strVal val="visible"/>
                                      </p:to>
                                    </p:set>
                                    <p:animEffect transition="in" filter="wipe(up)">
                                      <p:cBhvr>
                                        <p:cTn id="42" dur="500"/>
                                        <p:tgtEl>
                                          <p:spTgt spid="4">
                                            <p:graphicEl>
                                              <a:dgm id="{B5552299-2E37-4B45-9E2D-9AC868F7496F}"/>
                                            </p:graphic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
                                            <p:graphicEl>
                                              <a:dgm id="{FB355DCF-E726-4406-938A-D20B02A52EAB}"/>
                                            </p:graphicEl>
                                          </p:spTgt>
                                        </p:tgtEl>
                                        <p:attrNameLst>
                                          <p:attrName>style.visibility</p:attrName>
                                        </p:attrNameLst>
                                      </p:cBhvr>
                                      <p:to>
                                        <p:strVal val="visible"/>
                                      </p:to>
                                    </p:set>
                                    <p:animEffect transition="in" filter="wipe(up)">
                                      <p:cBhvr>
                                        <p:cTn id="45" dur="500"/>
                                        <p:tgtEl>
                                          <p:spTgt spid="4">
                                            <p:graphicEl>
                                              <a:dgm id="{FB355DCF-E726-4406-938A-D20B02A52EA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graphicEl>
                                              <a:dgm id="{848D0AFE-9E75-46D2-80AD-08B91CE8353B}"/>
                                            </p:graphicEl>
                                          </p:spTgt>
                                        </p:tgtEl>
                                        <p:attrNameLst>
                                          <p:attrName>style.visibility</p:attrName>
                                        </p:attrNameLst>
                                      </p:cBhvr>
                                      <p:to>
                                        <p:strVal val="visible"/>
                                      </p:to>
                                    </p:set>
                                    <p:animEffect transition="in" filter="wipe(up)">
                                      <p:cBhvr>
                                        <p:cTn id="50" dur="500"/>
                                        <p:tgtEl>
                                          <p:spTgt spid="4">
                                            <p:graphicEl>
                                              <a:dgm id="{848D0AFE-9E75-46D2-80AD-08B91CE8353B}"/>
                                            </p:graphicEl>
                                          </p:spTgt>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
                                            <p:graphicEl>
                                              <a:dgm id="{DB71B6C0-B59F-4607-912E-4B37F4611ADD}"/>
                                            </p:graphicEl>
                                          </p:spTgt>
                                        </p:tgtEl>
                                        <p:attrNameLst>
                                          <p:attrName>style.visibility</p:attrName>
                                        </p:attrNameLst>
                                      </p:cBhvr>
                                      <p:to>
                                        <p:strVal val="visible"/>
                                      </p:to>
                                    </p:set>
                                    <p:animEffect transition="in" filter="wipe(up)">
                                      <p:cBhvr>
                                        <p:cTn id="53" dur="500"/>
                                        <p:tgtEl>
                                          <p:spTgt spid="4">
                                            <p:graphicEl>
                                              <a:dgm id="{DB71B6C0-B59F-4607-912E-4B37F4611AD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4">
                                            <p:graphicEl>
                                              <a:dgm id="{A62E626B-BD3A-444F-BB0E-04AEE9F7E22A}"/>
                                            </p:graphicEl>
                                          </p:spTgt>
                                        </p:tgtEl>
                                        <p:attrNameLst>
                                          <p:attrName>style.visibility</p:attrName>
                                        </p:attrNameLst>
                                      </p:cBhvr>
                                      <p:to>
                                        <p:strVal val="visible"/>
                                      </p:to>
                                    </p:set>
                                    <p:animEffect transition="in" filter="wipe(up)">
                                      <p:cBhvr>
                                        <p:cTn id="58" dur="500"/>
                                        <p:tgtEl>
                                          <p:spTgt spid="4">
                                            <p:graphicEl>
                                              <a:dgm id="{A62E626B-BD3A-444F-BB0E-04AEE9F7E22A}"/>
                                            </p:graphic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4">
                                            <p:graphicEl>
                                              <a:dgm id="{885204FB-39BE-448B-9730-EA52EBCF4E77}"/>
                                            </p:graphicEl>
                                          </p:spTgt>
                                        </p:tgtEl>
                                        <p:attrNameLst>
                                          <p:attrName>style.visibility</p:attrName>
                                        </p:attrNameLst>
                                      </p:cBhvr>
                                      <p:to>
                                        <p:strVal val="visible"/>
                                      </p:to>
                                    </p:set>
                                    <p:animEffect transition="in" filter="wipe(up)">
                                      <p:cBhvr>
                                        <p:cTn id="61" dur="500"/>
                                        <p:tgtEl>
                                          <p:spTgt spid="4">
                                            <p:graphicEl>
                                              <a:dgm id="{885204FB-39BE-448B-9730-EA52EBCF4E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4" name="TextBox 13"/>
          <p:cNvSpPr txBox="1"/>
          <p:nvPr/>
        </p:nvSpPr>
        <p:spPr>
          <a:xfrm>
            <a:off x="0" y="168211"/>
            <a:ext cx="22399625"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400" b="1"/>
              <a:t>QUY TRÌNH ĐĂNG KÝ TÀI KHOẢN ĐDĐT </a:t>
            </a:r>
            <a:endParaRPr lang="vi-VN" sz="5400"/>
          </a:p>
        </p:txBody>
      </p:sp>
      <p:pic>
        <p:nvPicPr>
          <p:cNvPr id="16" name="Picture 15">
            <a:extLst>
              <a:ext uri="{FF2B5EF4-FFF2-40B4-BE49-F238E27FC236}">
                <a16:creationId xmlns="" xmlns:a16="http://schemas.microsoft.com/office/drawing/2014/main" id="{463D6F15-7F4D-41FD-BA20-268665D6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701" y="0"/>
            <a:ext cx="1202511" cy="1260230"/>
          </a:xfrm>
          <a:prstGeom prst="rect">
            <a:avLst/>
          </a:prstGeom>
        </p:spPr>
      </p:pic>
      <p:pic>
        <p:nvPicPr>
          <p:cNvPr id="3" name="Picture 2">
            <a:extLst>
              <a:ext uri="{FF2B5EF4-FFF2-40B4-BE49-F238E27FC236}">
                <a16:creationId xmlns="" xmlns:a16="http://schemas.microsoft.com/office/drawing/2014/main" id="{8CCE943A-B913-4207-AD8B-EB10816CE1FC}"/>
              </a:ext>
            </a:extLst>
          </p:cNvPr>
          <p:cNvPicPr>
            <a:picLocks noChangeAspect="1"/>
          </p:cNvPicPr>
          <p:nvPr/>
        </p:nvPicPr>
        <p:blipFill>
          <a:blip r:embed="rId4"/>
          <a:stretch>
            <a:fillRect/>
          </a:stretch>
        </p:blipFill>
        <p:spPr>
          <a:xfrm>
            <a:off x="-19672" y="1091541"/>
            <a:ext cx="22399625" cy="12676916"/>
          </a:xfrm>
          <a:prstGeom prst="rect">
            <a:avLst/>
          </a:prstGeom>
        </p:spPr>
      </p:pic>
      <p:sp>
        <p:nvSpPr>
          <p:cNvPr id="17" name="Google Shape;386;p28">
            <a:extLst>
              <a:ext uri="{FF2B5EF4-FFF2-40B4-BE49-F238E27FC236}">
                <a16:creationId xmlns="" xmlns:a16="http://schemas.microsoft.com/office/drawing/2014/main" id="{7B298231-DF9F-4D3C-F7BA-433683550285}"/>
              </a:ext>
            </a:extLst>
          </p:cNvPr>
          <p:cNvSpPr txBox="1">
            <a:spLocks/>
          </p:cNvSpPr>
          <p:nvPr/>
        </p:nvSpPr>
        <p:spPr>
          <a:xfrm>
            <a:off x="4915" y="-20480"/>
            <a:ext cx="22399625" cy="1173770"/>
          </a:xfrm>
          <a:prstGeom prst="rect">
            <a:avLst/>
          </a:prstGeom>
          <a:solidFill>
            <a:srgbClr val="C00000"/>
          </a:solidFill>
          <a:ln>
            <a:solidFill>
              <a:srgbClr val="C00000"/>
            </a:solidFill>
          </a:ln>
        </p:spPr>
        <p:txBody>
          <a:bodyPr spcFirstLastPara="1" wrap="square" lIns="223965" tIns="223965" rIns="223965" bIns="22396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500"/>
              <a:buFont typeface="Rokkitt"/>
              <a:buNone/>
              <a:defRPr sz="3500" b="1" i="0" u="none" strike="noStrike" cap="none">
                <a:solidFill>
                  <a:srgbClr val="FFFFFF"/>
                </a:solidFill>
                <a:latin typeface="Rokkitt"/>
                <a:ea typeface="Rokkitt"/>
                <a:cs typeface="Rokkitt"/>
                <a:sym typeface="Rokkitt"/>
              </a:defRPr>
            </a:lvl1pPr>
            <a:lvl2pPr marR="0" lvl="1"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2pPr>
            <a:lvl3pPr marR="0" lvl="2"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3pPr>
            <a:lvl4pPr marR="0" lvl="3"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4pPr>
            <a:lvl5pPr marR="0" lvl="4"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5pPr>
            <a:lvl6pPr marR="0" lvl="5"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6pPr>
            <a:lvl7pPr marR="0" lvl="6"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7pPr>
            <a:lvl8pPr marR="0" lvl="7"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8pPr>
            <a:lvl9pPr marR="0" lvl="8" algn="ctr" rtl="0">
              <a:lnSpc>
                <a:spcPct val="100000"/>
              </a:lnSpc>
              <a:spcBef>
                <a:spcPts val="0"/>
              </a:spcBef>
              <a:spcAft>
                <a:spcPts val="0"/>
              </a:spcAft>
              <a:buClr>
                <a:srgbClr val="434343"/>
              </a:buClr>
              <a:buSzPts val="3500"/>
              <a:buFont typeface="Rokkitt"/>
              <a:buNone/>
              <a:defRPr sz="3500" b="1" i="0" u="none" strike="noStrike" cap="none">
                <a:solidFill>
                  <a:srgbClr val="434343"/>
                </a:solidFill>
                <a:latin typeface="Rokkitt"/>
                <a:ea typeface="Rokkitt"/>
                <a:cs typeface="Rokkitt"/>
                <a:sym typeface="Rokkitt"/>
              </a:defRPr>
            </a:lvl9pPr>
          </a:lstStyle>
          <a:p>
            <a:pPr defTabSz="914400"/>
            <a:r>
              <a:rPr lang="en-US" sz="5400" kern="0">
                <a:solidFill>
                  <a:schemeClr val="bg1"/>
                </a:solidFill>
                <a:latin typeface="+mj-lt"/>
              </a:rPr>
              <a:t>MỘT SỐ TIỆN ÍCH ĐƯỢC TRIỂN KHAI</a:t>
            </a:r>
            <a:endParaRPr lang="vi-VN" sz="5400" kern="0">
              <a:solidFill>
                <a:schemeClr val="bg1"/>
              </a:solidFill>
              <a:latin typeface="+mj-lt"/>
            </a:endParaRPr>
          </a:p>
        </p:txBody>
      </p:sp>
      <p:pic>
        <p:nvPicPr>
          <p:cNvPr id="18" name="Picture 17">
            <a:extLst>
              <a:ext uri="{FF2B5EF4-FFF2-40B4-BE49-F238E27FC236}">
                <a16:creationId xmlns="" xmlns:a16="http://schemas.microsoft.com/office/drawing/2014/main" id="{FCC9F07C-FB70-3998-E5FC-630D48DB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616" y="34412"/>
            <a:ext cx="1202511" cy="1260230"/>
          </a:xfrm>
          <a:prstGeom prst="rect">
            <a:avLst/>
          </a:prstGeom>
        </p:spPr>
      </p:pic>
      <p:graphicFrame>
        <p:nvGraphicFramePr>
          <p:cNvPr id="4" name="Diagram 3">
            <a:extLst>
              <a:ext uri="{FF2B5EF4-FFF2-40B4-BE49-F238E27FC236}">
                <a16:creationId xmlns="" xmlns:a16="http://schemas.microsoft.com/office/drawing/2014/main" id="{B26D07EB-8A3D-42E8-AC20-597E1845D778}"/>
              </a:ext>
            </a:extLst>
          </p:cNvPr>
          <p:cNvGraphicFramePr/>
          <p:nvPr>
            <p:extLst>
              <p:ext uri="{D42A27DB-BD31-4B8C-83A1-F6EECF244321}">
                <p14:modId xmlns:p14="http://schemas.microsoft.com/office/powerpoint/2010/main" val="3080673662"/>
              </p:ext>
            </p:extLst>
          </p:nvPr>
        </p:nvGraphicFramePr>
        <p:xfrm>
          <a:off x="8951821" y="2968922"/>
          <a:ext cx="11984130" cy="89221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0251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graphicEl>
                                              <a:dgm id="{E75DB18E-8B15-40D5-A9F5-EE173535D29F}"/>
                                            </p:graphicEl>
                                          </p:spTgt>
                                        </p:tgtEl>
                                        <p:attrNameLst>
                                          <p:attrName>style.visibility</p:attrName>
                                        </p:attrNameLst>
                                      </p:cBhvr>
                                      <p:to>
                                        <p:strVal val="visible"/>
                                      </p:to>
                                    </p:set>
                                    <p:animEffect transition="in" filter="wipe(up)">
                                      <p:cBhvr>
                                        <p:cTn id="7" dur="500"/>
                                        <p:tgtEl>
                                          <p:spTgt spid="4">
                                            <p:graphicEl>
                                              <a:dgm id="{E75DB18E-8B15-40D5-A9F5-EE173535D29F}"/>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graphicEl>
                                              <a:dgm id="{F1DB5D14-635C-4E78-9754-194688ED11AE}"/>
                                            </p:graphicEl>
                                          </p:spTgt>
                                        </p:tgtEl>
                                        <p:attrNameLst>
                                          <p:attrName>style.visibility</p:attrName>
                                        </p:attrNameLst>
                                      </p:cBhvr>
                                      <p:to>
                                        <p:strVal val="visible"/>
                                      </p:to>
                                    </p:set>
                                    <p:animEffect transition="in" filter="wipe(up)">
                                      <p:cBhvr>
                                        <p:cTn id="10" dur="500"/>
                                        <p:tgtEl>
                                          <p:spTgt spid="4">
                                            <p:graphicEl>
                                              <a:dgm id="{F1DB5D14-635C-4E78-9754-194688ED11AE}"/>
                                            </p:graphic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graphicEl>
                                              <a:dgm id="{ADD8C1C9-F441-487D-AA0F-E4DB0C9CBD20}"/>
                                            </p:graphicEl>
                                          </p:spTgt>
                                        </p:tgtEl>
                                        <p:attrNameLst>
                                          <p:attrName>style.visibility</p:attrName>
                                        </p:attrNameLst>
                                      </p:cBhvr>
                                      <p:to>
                                        <p:strVal val="visible"/>
                                      </p:to>
                                    </p:set>
                                    <p:animEffect transition="in" filter="wipe(up)">
                                      <p:cBhvr>
                                        <p:cTn id="13" dur="500"/>
                                        <p:tgtEl>
                                          <p:spTgt spid="4">
                                            <p:graphicEl>
                                              <a:dgm id="{ADD8C1C9-F441-487D-AA0F-E4DB0C9CBD20}"/>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graphicEl>
                                              <a:dgm id="{F599511F-036F-41D1-83A7-F33AC7E1D02D}"/>
                                            </p:graphicEl>
                                          </p:spTgt>
                                        </p:tgtEl>
                                        <p:attrNameLst>
                                          <p:attrName>style.visibility</p:attrName>
                                        </p:attrNameLst>
                                      </p:cBhvr>
                                      <p:to>
                                        <p:strVal val="visible"/>
                                      </p:to>
                                    </p:set>
                                    <p:animEffect transition="in" filter="wipe(up)">
                                      <p:cBhvr>
                                        <p:cTn id="18" dur="500"/>
                                        <p:tgtEl>
                                          <p:spTgt spid="4">
                                            <p:graphicEl>
                                              <a:dgm id="{F599511F-036F-41D1-83A7-F33AC7E1D02D}"/>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graphicEl>
                                              <a:dgm id="{592E1A9B-B8FE-453F-8F73-A51D071E4BA6}"/>
                                            </p:graphicEl>
                                          </p:spTgt>
                                        </p:tgtEl>
                                        <p:attrNameLst>
                                          <p:attrName>style.visibility</p:attrName>
                                        </p:attrNameLst>
                                      </p:cBhvr>
                                      <p:to>
                                        <p:strVal val="visible"/>
                                      </p:to>
                                    </p:set>
                                    <p:animEffect transition="in" filter="wipe(up)">
                                      <p:cBhvr>
                                        <p:cTn id="21" dur="500"/>
                                        <p:tgtEl>
                                          <p:spTgt spid="4">
                                            <p:graphicEl>
                                              <a:dgm id="{592E1A9B-B8FE-453F-8F73-A51D071E4BA6}"/>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graphicEl>
                                              <a:dgm id="{8CE17870-A81B-4F03-ABD9-29994447D63D}"/>
                                            </p:graphicEl>
                                          </p:spTgt>
                                        </p:tgtEl>
                                        <p:attrNameLst>
                                          <p:attrName>style.visibility</p:attrName>
                                        </p:attrNameLst>
                                      </p:cBhvr>
                                      <p:to>
                                        <p:strVal val="visible"/>
                                      </p:to>
                                    </p:set>
                                    <p:animEffect transition="in" filter="wipe(up)">
                                      <p:cBhvr>
                                        <p:cTn id="26" dur="500"/>
                                        <p:tgtEl>
                                          <p:spTgt spid="4">
                                            <p:graphicEl>
                                              <a:dgm id="{8CE17870-A81B-4F03-ABD9-29994447D63D}"/>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
                                            <p:graphicEl>
                                              <a:dgm id="{904FA46F-318A-492A-9F7F-DD77862BD95E}"/>
                                            </p:graphicEl>
                                          </p:spTgt>
                                        </p:tgtEl>
                                        <p:attrNameLst>
                                          <p:attrName>style.visibility</p:attrName>
                                        </p:attrNameLst>
                                      </p:cBhvr>
                                      <p:to>
                                        <p:strVal val="visible"/>
                                      </p:to>
                                    </p:set>
                                    <p:animEffect transition="in" filter="wipe(up)">
                                      <p:cBhvr>
                                        <p:cTn id="29" dur="500"/>
                                        <p:tgtEl>
                                          <p:spTgt spid="4">
                                            <p:graphicEl>
                                              <a:dgm id="{904FA46F-318A-492A-9F7F-DD77862BD95E}"/>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
                                            <p:graphicEl>
                                              <a:dgm id="{B8F49160-6130-4927-9AEE-ECB34043B536}"/>
                                            </p:graphicEl>
                                          </p:spTgt>
                                        </p:tgtEl>
                                        <p:attrNameLst>
                                          <p:attrName>style.visibility</p:attrName>
                                        </p:attrNameLst>
                                      </p:cBhvr>
                                      <p:to>
                                        <p:strVal val="visible"/>
                                      </p:to>
                                    </p:set>
                                    <p:animEffect transition="in" filter="wipe(up)">
                                      <p:cBhvr>
                                        <p:cTn id="34" dur="500"/>
                                        <p:tgtEl>
                                          <p:spTgt spid="4">
                                            <p:graphicEl>
                                              <a:dgm id="{B8F49160-6130-4927-9AEE-ECB34043B536}"/>
                                            </p:graphic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
                                            <p:graphicEl>
                                              <a:dgm id="{51B6C040-E1ED-4D63-91BD-70C95301D01A}"/>
                                            </p:graphicEl>
                                          </p:spTgt>
                                        </p:tgtEl>
                                        <p:attrNameLst>
                                          <p:attrName>style.visibility</p:attrName>
                                        </p:attrNameLst>
                                      </p:cBhvr>
                                      <p:to>
                                        <p:strVal val="visible"/>
                                      </p:to>
                                    </p:set>
                                    <p:animEffect transition="in" filter="wipe(up)">
                                      <p:cBhvr>
                                        <p:cTn id="37" dur="500"/>
                                        <p:tgtEl>
                                          <p:spTgt spid="4">
                                            <p:graphicEl>
                                              <a:dgm id="{51B6C040-E1ED-4D63-91BD-70C95301D01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graphicEl>
                                              <a:dgm id="{B5552299-2E37-4B45-9E2D-9AC868F7496F}"/>
                                            </p:graphicEl>
                                          </p:spTgt>
                                        </p:tgtEl>
                                        <p:attrNameLst>
                                          <p:attrName>style.visibility</p:attrName>
                                        </p:attrNameLst>
                                      </p:cBhvr>
                                      <p:to>
                                        <p:strVal val="visible"/>
                                      </p:to>
                                    </p:set>
                                    <p:animEffect transition="in" filter="wipe(up)">
                                      <p:cBhvr>
                                        <p:cTn id="42" dur="500"/>
                                        <p:tgtEl>
                                          <p:spTgt spid="4">
                                            <p:graphicEl>
                                              <a:dgm id="{B5552299-2E37-4B45-9E2D-9AC868F7496F}"/>
                                            </p:graphic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
                                            <p:graphicEl>
                                              <a:dgm id="{7A70BB42-EDA6-4D6C-9A63-26EAB5B03EDE}"/>
                                            </p:graphicEl>
                                          </p:spTgt>
                                        </p:tgtEl>
                                        <p:attrNameLst>
                                          <p:attrName>style.visibility</p:attrName>
                                        </p:attrNameLst>
                                      </p:cBhvr>
                                      <p:to>
                                        <p:strVal val="visible"/>
                                      </p:to>
                                    </p:set>
                                    <p:animEffect transition="in" filter="wipe(up)">
                                      <p:cBhvr>
                                        <p:cTn id="45" dur="500"/>
                                        <p:tgtEl>
                                          <p:spTgt spid="4">
                                            <p:graphicEl>
                                              <a:dgm id="{7A70BB42-EDA6-4D6C-9A63-26EAB5B03ED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graphicEl>
                                              <a:dgm id="{848D0AFE-9E75-46D2-80AD-08B91CE8353B}"/>
                                            </p:graphicEl>
                                          </p:spTgt>
                                        </p:tgtEl>
                                        <p:attrNameLst>
                                          <p:attrName>style.visibility</p:attrName>
                                        </p:attrNameLst>
                                      </p:cBhvr>
                                      <p:to>
                                        <p:strVal val="visible"/>
                                      </p:to>
                                    </p:set>
                                    <p:animEffect transition="in" filter="wipe(up)">
                                      <p:cBhvr>
                                        <p:cTn id="50" dur="500"/>
                                        <p:tgtEl>
                                          <p:spTgt spid="4">
                                            <p:graphicEl>
                                              <a:dgm id="{848D0AFE-9E75-46D2-80AD-08B91CE8353B}"/>
                                            </p:graphicEl>
                                          </p:spTgt>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
                                            <p:graphicEl>
                                              <a:dgm id="{FBEEC92B-E115-46FE-98F9-404212E458B6}"/>
                                            </p:graphicEl>
                                          </p:spTgt>
                                        </p:tgtEl>
                                        <p:attrNameLst>
                                          <p:attrName>style.visibility</p:attrName>
                                        </p:attrNameLst>
                                      </p:cBhvr>
                                      <p:to>
                                        <p:strVal val="visible"/>
                                      </p:to>
                                    </p:set>
                                    <p:animEffect transition="in" filter="wipe(up)">
                                      <p:cBhvr>
                                        <p:cTn id="53" dur="500"/>
                                        <p:tgtEl>
                                          <p:spTgt spid="4">
                                            <p:graphicEl>
                                              <a:dgm id="{FBEEC92B-E115-46FE-98F9-404212E458B6}"/>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4">
                                            <p:graphicEl>
                                              <a:dgm id="{22ED264D-E9A2-43DE-8CAB-E41375DE9C37}"/>
                                            </p:graphicEl>
                                          </p:spTgt>
                                        </p:tgtEl>
                                        <p:attrNameLst>
                                          <p:attrName>style.visibility</p:attrName>
                                        </p:attrNameLst>
                                      </p:cBhvr>
                                      <p:to>
                                        <p:strVal val="visible"/>
                                      </p:to>
                                    </p:set>
                                    <p:animEffect transition="in" filter="wipe(up)">
                                      <p:cBhvr>
                                        <p:cTn id="58" dur="500"/>
                                        <p:tgtEl>
                                          <p:spTgt spid="4">
                                            <p:graphicEl>
                                              <a:dgm id="{22ED264D-E9A2-43DE-8CAB-E41375DE9C37}"/>
                                            </p:graphic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4">
                                            <p:graphicEl>
                                              <a:dgm id="{29CEC9BC-8D11-4AD4-8D1E-0783E575284D}"/>
                                            </p:graphicEl>
                                          </p:spTgt>
                                        </p:tgtEl>
                                        <p:attrNameLst>
                                          <p:attrName>style.visibility</p:attrName>
                                        </p:attrNameLst>
                                      </p:cBhvr>
                                      <p:to>
                                        <p:strVal val="visible"/>
                                      </p:to>
                                    </p:set>
                                    <p:animEffect transition="in" filter="wipe(up)">
                                      <p:cBhvr>
                                        <p:cTn id="61" dur="500"/>
                                        <p:tgtEl>
                                          <p:spTgt spid="4">
                                            <p:graphicEl>
                                              <a:dgm id="{29CEC9BC-8D11-4AD4-8D1E-0783E57528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3920035"/>
            <a:ext cx="22399625" cy="271995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6"/>
          </a:p>
        </p:txBody>
      </p:sp>
      <p:sp>
        <p:nvSpPr>
          <p:cNvPr id="12" name="TextBox 11"/>
          <p:cNvSpPr txBox="1"/>
          <p:nvPr/>
        </p:nvSpPr>
        <p:spPr>
          <a:xfrm>
            <a:off x="5479997" y="4894586"/>
            <a:ext cx="14876508" cy="770852"/>
          </a:xfrm>
          <a:prstGeom prst="rect">
            <a:avLst/>
          </a:prstGeom>
          <a:noFill/>
        </p:spPr>
        <p:txBody>
          <a:bodyPr wrap="none" rtlCol="0">
            <a:spAutoFit/>
          </a:bodyPr>
          <a:lstStyle/>
          <a:p>
            <a:r>
              <a:rPr lang="en-US" sz="4409" b="1" smtClean="0">
                <a:solidFill>
                  <a:schemeClr val="bg1"/>
                </a:solidFill>
              </a:rPr>
              <a:t>II. GIỚI </a:t>
            </a:r>
            <a:r>
              <a:rPr lang="en-US" sz="4409" b="1">
                <a:solidFill>
                  <a:schemeClr val="bg1"/>
                </a:solidFill>
              </a:rPr>
              <a:t>THIỆU </a:t>
            </a:r>
            <a:r>
              <a:rPr lang="en-US" sz="4409" b="1" smtClean="0">
                <a:solidFill>
                  <a:schemeClr val="bg1"/>
                </a:solidFill>
              </a:rPr>
              <a:t>CHUNG MỘT </a:t>
            </a:r>
            <a:r>
              <a:rPr lang="en-US" sz="4409" b="1" dirty="0">
                <a:solidFill>
                  <a:schemeClr val="bg1"/>
                </a:solidFill>
              </a:rPr>
              <a:t>SỐ DỊCH VỤ TRÊN VNEID</a:t>
            </a:r>
          </a:p>
        </p:txBody>
      </p:sp>
    </p:spTree>
    <p:extLst>
      <p:ext uri="{BB962C8B-B14F-4D97-AF65-F5344CB8AC3E}">
        <p14:creationId xmlns:p14="http://schemas.microsoft.com/office/powerpoint/2010/main" val="2186555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9"/>
          <p:cNvPicPr preferRelativeResize="0"/>
          <p:nvPr/>
        </p:nvPicPr>
        <p:blipFill rotWithShape="1">
          <a:blip r:embed="rId3">
            <a:alphaModFix/>
          </a:blip>
          <a:srcRect/>
          <a:stretch/>
        </p:blipFill>
        <p:spPr>
          <a:xfrm>
            <a:off x="-1" y="100"/>
            <a:ext cx="22403557" cy="12599789"/>
          </a:xfrm>
          <a:prstGeom prst="rect">
            <a:avLst/>
          </a:prstGeom>
          <a:noFill/>
          <a:ln>
            <a:noFill/>
          </a:ln>
        </p:spPr>
      </p:pic>
      <p:sp>
        <p:nvSpPr>
          <p:cNvPr id="2" name="Rectangle 1"/>
          <p:cNvSpPr/>
          <p:nvPr/>
        </p:nvSpPr>
        <p:spPr>
          <a:xfrm>
            <a:off x="13609072" y="1406630"/>
            <a:ext cx="8113353" cy="10138353"/>
          </a:xfrm>
          <a:prstGeom prst="rect">
            <a:avLst/>
          </a:prstGeom>
          <a:solidFill>
            <a:schemeClr val="accent2">
              <a:lumMod val="20000"/>
              <a:lumOff val="80000"/>
            </a:schemeClr>
          </a:solidFill>
          <a:effectLst>
            <a:glow rad="228600">
              <a:schemeClr val="accent3">
                <a:satMod val="175000"/>
                <a:alpha val="40000"/>
              </a:schemeClr>
            </a:glow>
          </a:effectLst>
        </p:spPr>
        <p:txBody>
          <a:bodyPr wrap="square">
            <a:spAutoFit/>
          </a:bodyPr>
          <a:lstStyle/>
          <a:p>
            <a:pPr lvl="0" algn="just">
              <a:lnSpc>
                <a:spcPct val="150000"/>
              </a:lnSpc>
            </a:pPr>
            <a:r>
              <a:rPr lang="en-US" sz="4000" i="1">
                <a:solidFill>
                  <a:schemeClr val="dk1"/>
                </a:solidFill>
                <a:latin typeface="Times New Roman" panose="02020603050405020304" pitchFamily="18" charset="0"/>
                <a:ea typeface="Calibri"/>
                <a:cs typeface="Times New Roman" panose="02020603050405020304" pitchFamily="18" charset="0"/>
                <a:sym typeface="Calibri"/>
              </a:rPr>
              <a:t>B</a:t>
            </a:r>
            <a:r>
              <a:rPr lang="vi-VN" sz="4000" i="1">
                <a:solidFill>
                  <a:schemeClr val="dk1"/>
                </a:solidFill>
                <a:latin typeface="Times New Roman" panose="02020603050405020304" pitchFamily="18" charset="0"/>
                <a:ea typeface="Calibri"/>
                <a:cs typeface="Times New Roman" panose="02020603050405020304" pitchFamily="18" charset="0"/>
                <a:sym typeface="Calibri"/>
              </a:rPr>
              <a:t>ạn có thể sử dụng tài khoản VNeID để đăng nhập trên </a:t>
            </a:r>
            <a:r>
              <a:rPr lang="en-US" sz="4000" b="1">
                <a:solidFill>
                  <a:schemeClr val="dk1"/>
                </a:solidFill>
                <a:latin typeface="Times New Roman" panose="02020603050405020304" pitchFamily="18" charset="0"/>
                <a:ea typeface="Calibri"/>
                <a:cs typeface="Times New Roman" panose="02020603050405020304" pitchFamily="18" charset="0"/>
                <a:sym typeface="Calibri"/>
              </a:rPr>
              <a:t>C</a:t>
            </a:r>
            <a:r>
              <a:rPr lang="vi-VN" sz="4000" b="1">
                <a:solidFill>
                  <a:schemeClr val="dk1"/>
                </a:solidFill>
                <a:latin typeface="Times New Roman" panose="02020603050405020304" pitchFamily="18" charset="0"/>
                <a:ea typeface="Calibri"/>
                <a:cs typeface="Times New Roman" panose="02020603050405020304" pitchFamily="18" charset="0"/>
                <a:sym typeface="Calibri"/>
              </a:rPr>
              <a:t>ổng </a:t>
            </a:r>
            <a:r>
              <a:rPr lang="en-US" sz="4000" b="1">
                <a:solidFill>
                  <a:schemeClr val="dk1"/>
                </a:solidFill>
                <a:latin typeface="Times New Roman" panose="02020603050405020304" pitchFamily="18" charset="0"/>
                <a:ea typeface="Calibri"/>
                <a:cs typeface="Times New Roman" panose="02020603050405020304" pitchFamily="18" charset="0"/>
                <a:sym typeface="Calibri"/>
              </a:rPr>
              <a:t>D</a:t>
            </a:r>
            <a:r>
              <a:rPr lang="vi-VN" sz="4000" b="1">
                <a:solidFill>
                  <a:schemeClr val="dk1"/>
                </a:solidFill>
                <a:latin typeface="Times New Roman" panose="02020603050405020304" pitchFamily="18" charset="0"/>
                <a:ea typeface="Calibri"/>
                <a:cs typeface="Times New Roman" panose="02020603050405020304" pitchFamily="18" charset="0"/>
                <a:sym typeface="Calibri"/>
              </a:rPr>
              <a:t>ịch vụ công </a:t>
            </a:r>
            <a:r>
              <a:rPr lang="en-US" sz="4000" b="1">
                <a:solidFill>
                  <a:schemeClr val="dk1"/>
                </a:solidFill>
                <a:latin typeface="Times New Roman" panose="02020603050405020304" pitchFamily="18" charset="0"/>
                <a:ea typeface="Calibri"/>
                <a:cs typeface="Times New Roman" panose="02020603050405020304" pitchFamily="18" charset="0"/>
                <a:sym typeface="Calibri"/>
              </a:rPr>
              <a:t>Q</a:t>
            </a:r>
            <a:r>
              <a:rPr lang="vi-VN" sz="4000" b="1">
                <a:solidFill>
                  <a:schemeClr val="dk1"/>
                </a:solidFill>
                <a:latin typeface="Times New Roman" panose="02020603050405020304" pitchFamily="18" charset="0"/>
                <a:ea typeface="Calibri"/>
                <a:cs typeface="Times New Roman" panose="02020603050405020304" pitchFamily="18" charset="0"/>
                <a:sym typeface="Calibri"/>
              </a:rPr>
              <a:t>uốc gia</a:t>
            </a:r>
            <a:r>
              <a:rPr lang="vi-VN" sz="4000" i="1">
                <a:solidFill>
                  <a:schemeClr val="dk1"/>
                </a:solidFill>
                <a:latin typeface="Times New Roman" panose="02020603050405020304" pitchFamily="18" charset="0"/>
                <a:ea typeface="Calibri"/>
                <a:cs typeface="Times New Roman" panose="02020603050405020304" pitchFamily="18" charset="0"/>
                <a:sym typeface="Calibri"/>
              </a:rPr>
              <a:t> để thực hiện các thủ tục hành chính và dịch vụ công trực tuyến như: </a:t>
            </a:r>
            <a:endParaRPr lang="en-US" sz="4000" i="1">
              <a:solidFill>
                <a:schemeClr val="dk1"/>
              </a:solidFill>
              <a:latin typeface="Times New Roman" panose="02020603050405020304" pitchFamily="18" charset="0"/>
              <a:ea typeface="Calibri"/>
              <a:cs typeface="Times New Roman" panose="02020603050405020304" pitchFamily="18" charset="0"/>
              <a:sym typeface="Calibri"/>
            </a:endParaRPr>
          </a:p>
          <a:p>
            <a:pPr marL="524980" indent="-524980" algn="just">
              <a:lnSpc>
                <a:spcPct val="150000"/>
              </a:lnSpc>
              <a:buFont typeface="Arial" panose="020B0604020202020204" pitchFamily="34" charset="0"/>
              <a:buChar char="•"/>
            </a:pPr>
            <a:r>
              <a:rPr lang="en-US" sz="4000" i="1">
                <a:solidFill>
                  <a:schemeClr val="dk1"/>
                </a:solidFill>
                <a:latin typeface="Times New Roman" panose="02020603050405020304" pitchFamily="18" charset="0"/>
                <a:ea typeface="Calibri"/>
                <a:cs typeface="Times New Roman" panose="02020603050405020304" pitchFamily="18" charset="0"/>
                <a:sym typeface="Calibri"/>
              </a:rPr>
              <a:t>Đ</a:t>
            </a:r>
            <a:r>
              <a:rPr lang="vi-VN" sz="4000" i="1">
                <a:solidFill>
                  <a:schemeClr val="dk1"/>
                </a:solidFill>
                <a:latin typeface="Times New Roman" panose="02020603050405020304" pitchFamily="18" charset="0"/>
                <a:ea typeface="Calibri"/>
                <a:cs typeface="Times New Roman" panose="02020603050405020304" pitchFamily="18" charset="0"/>
                <a:sym typeface="Calibri"/>
              </a:rPr>
              <a:t>ăng ký biển số xe; </a:t>
            </a:r>
            <a:endParaRPr lang="en-US" sz="4000" i="1">
              <a:solidFill>
                <a:schemeClr val="dk1"/>
              </a:solidFill>
              <a:latin typeface="Times New Roman" panose="02020603050405020304" pitchFamily="18" charset="0"/>
              <a:ea typeface="Calibri"/>
              <a:cs typeface="Times New Roman" panose="02020603050405020304" pitchFamily="18" charset="0"/>
              <a:sym typeface="Calibri"/>
            </a:endParaRPr>
          </a:p>
          <a:p>
            <a:pPr marL="524980" indent="-524980" algn="just">
              <a:lnSpc>
                <a:spcPct val="150000"/>
              </a:lnSpc>
              <a:buFont typeface="Arial" panose="020B0604020202020204" pitchFamily="34" charset="0"/>
              <a:buChar char="•"/>
            </a:pPr>
            <a:r>
              <a:rPr lang="en-US" sz="4000" i="1">
                <a:solidFill>
                  <a:schemeClr val="dk1"/>
                </a:solidFill>
                <a:latin typeface="Times New Roman" panose="02020603050405020304" pitchFamily="18" charset="0"/>
                <a:ea typeface="Calibri"/>
                <a:cs typeface="Times New Roman" panose="02020603050405020304" pitchFamily="18" charset="0"/>
                <a:sym typeface="Calibri"/>
              </a:rPr>
              <a:t>Đ</a:t>
            </a:r>
            <a:r>
              <a:rPr lang="vi-VN" sz="4000" i="1">
                <a:solidFill>
                  <a:schemeClr val="dk1"/>
                </a:solidFill>
                <a:latin typeface="Times New Roman" panose="02020603050405020304" pitchFamily="18" charset="0"/>
                <a:ea typeface="Calibri"/>
                <a:cs typeface="Times New Roman" panose="02020603050405020304" pitchFamily="18" charset="0"/>
                <a:sym typeface="Calibri"/>
              </a:rPr>
              <a:t>ổi G</a:t>
            </a:r>
            <a:r>
              <a:rPr lang="en-US" sz="4000" i="1">
                <a:solidFill>
                  <a:schemeClr val="dk1"/>
                </a:solidFill>
                <a:latin typeface="Times New Roman" panose="02020603050405020304" pitchFamily="18" charset="0"/>
                <a:ea typeface="Calibri"/>
                <a:cs typeface="Times New Roman" panose="02020603050405020304" pitchFamily="18" charset="0"/>
                <a:sym typeface="Calibri"/>
              </a:rPr>
              <a:t>iấy phép lái xe</a:t>
            </a:r>
            <a:r>
              <a:rPr lang="vi-VN" sz="4000" i="1">
                <a:solidFill>
                  <a:schemeClr val="dk1"/>
                </a:solidFill>
                <a:latin typeface="Times New Roman" panose="02020603050405020304" pitchFamily="18" charset="0"/>
                <a:ea typeface="Calibri"/>
                <a:cs typeface="Times New Roman" panose="02020603050405020304" pitchFamily="18" charset="0"/>
                <a:sym typeface="Calibri"/>
              </a:rPr>
              <a:t>; </a:t>
            </a:r>
            <a:endParaRPr lang="en-US" sz="4000" i="1">
              <a:solidFill>
                <a:schemeClr val="dk1"/>
              </a:solidFill>
              <a:latin typeface="Times New Roman" panose="02020603050405020304" pitchFamily="18" charset="0"/>
              <a:ea typeface="Calibri"/>
              <a:cs typeface="Times New Roman" panose="02020603050405020304" pitchFamily="18" charset="0"/>
              <a:sym typeface="Calibri"/>
            </a:endParaRPr>
          </a:p>
          <a:p>
            <a:pPr marL="524980" indent="-524980" algn="just">
              <a:lnSpc>
                <a:spcPct val="150000"/>
              </a:lnSpc>
              <a:buFont typeface="Arial" panose="020B0604020202020204" pitchFamily="34" charset="0"/>
              <a:buChar char="•"/>
            </a:pPr>
            <a:r>
              <a:rPr lang="en-US" sz="4000" i="1">
                <a:solidFill>
                  <a:schemeClr val="dk1"/>
                </a:solidFill>
                <a:latin typeface="Times New Roman" panose="02020603050405020304" pitchFamily="18" charset="0"/>
                <a:ea typeface="Calibri"/>
                <a:cs typeface="Times New Roman" panose="02020603050405020304" pitchFamily="18" charset="0"/>
                <a:sym typeface="Calibri"/>
              </a:rPr>
              <a:t>Thủ tục về </a:t>
            </a:r>
            <a:r>
              <a:rPr lang="vi-VN" sz="4000" i="1">
                <a:solidFill>
                  <a:schemeClr val="dk1"/>
                </a:solidFill>
                <a:latin typeface="Times New Roman" panose="02020603050405020304" pitchFamily="18" charset="0"/>
                <a:ea typeface="Calibri"/>
                <a:cs typeface="Times New Roman" panose="02020603050405020304" pitchFamily="18" charset="0"/>
                <a:sym typeface="Calibri"/>
              </a:rPr>
              <a:t>Hộ chiếu; </a:t>
            </a:r>
            <a:endParaRPr lang="en-US" sz="4000" i="1">
              <a:solidFill>
                <a:schemeClr val="dk1"/>
              </a:solidFill>
              <a:latin typeface="Times New Roman" panose="02020603050405020304" pitchFamily="18" charset="0"/>
              <a:ea typeface="Calibri"/>
              <a:cs typeface="Times New Roman" panose="02020603050405020304" pitchFamily="18" charset="0"/>
              <a:sym typeface="Calibri"/>
            </a:endParaRPr>
          </a:p>
          <a:p>
            <a:pPr marL="524980" indent="-524980" algn="just">
              <a:lnSpc>
                <a:spcPct val="150000"/>
              </a:lnSpc>
              <a:buFont typeface="Arial" panose="020B0604020202020204" pitchFamily="34" charset="0"/>
              <a:buChar char="•"/>
            </a:pPr>
            <a:r>
              <a:rPr lang="vi-VN" sz="4000" i="1">
                <a:solidFill>
                  <a:schemeClr val="dk1"/>
                </a:solidFill>
                <a:latin typeface="Times New Roman" panose="02020603050405020304" pitchFamily="18" charset="0"/>
                <a:ea typeface="Calibri"/>
                <a:cs typeface="Times New Roman" panose="02020603050405020304" pitchFamily="18" charset="0"/>
                <a:sym typeface="Calibri"/>
              </a:rPr>
              <a:t>Cấp lại, đổi sổ BHYT; </a:t>
            </a:r>
            <a:endParaRPr lang="en-US" sz="4000" i="1">
              <a:solidFill>
                <a:schemeClr val="dk1"/>
              </a:solidFill>
              <a:latin typeface="Times New Roman" panose="02020603050405020304" pitchFamily="18" charset="0"/>
              <a:ea typeface="Calibri"/>
              <a:cs typeface="Times New Roman" panose="02020603050405020304" pitchFamily="18" charset="0"/>
              <a:sym typeface="Calibri"/>
            </a:endParaRPr>
          </a:p>
          <a:p>
            <a:pPr marL="524980" indent="-524980" algn="just">
              <a:lnSpc>
                <a:spcPct val="150000"/>
              </a:lnSpc>
              <a:buFont typeface="Arial" panose="020B0604020202020204" pitchFamily="34" charset="0"/>
              <a:buChar char="•"/>
            </a:pPr>
            <a:r>
              <a:rPr lang="vi-VN" sz="4000" i="1">
                <a:solidFill>
                  <a:schemeClr val="dk1"/>
                </a:solidFill>
                <a:latin typeface="Times New Roman" panose="02020603050405020304" pitchFamily="18" charset="0"/>
                <a:ea typeface="Calibri"/>
                <a:cs typeface="Times New Roman" panose="02020603050405020304" pitchFamily="18" charset="0"/>
                <a:sym typeface="Calibri"/>
              </a:rPr>
              <a:t>Thay đổi chủ thể HĐ mua bán điện</a:t>
            </a:r>
            <a:endParaRPr lang="en-US" sz="4000" i="1">
              <a:solidFill>
                <a:schemeClr val="dk1"/>
              </a:solidFill>
              <a:latin typeface="Times New Roman" panose="02020603050405020304" pitchFamily="18" charset="0"/>
              <a:ea typeface="Calibri"/>
              <a:cs typeface="Times New Roman" panose="02020603050405020304" pitchFamily="18" charset="0"/>
              <a:sym typeface="Calibri"/>
            </a:endParaRPr>
          </a:p>
          <a:p>
            <a:pPr marL="524980" indent="-524980" algn="just">
              <a:lnSpc>
                <a:spcPct val="150000"/>
              </a:lnSpc>
              <a:buFont typeface="Arial" panose="020B0604020202020204" pitchFamily="34" charset="0"/>
              <a:buChar char="•"/>
            </a:pPr>
            <a:r>
              <a:rPr lang="vi-VN" sz="4000" i="1">
                <a:solidFill>
                  <a:schemeClr val="dk1"/>
                </a:solidFill>
                <a:latin typeface="Times New Roman" panose="02020603050405020304" pitchFamily="18" charset="0"/>
                <a:ea typeface="Calibri"/>
                <a:cs typeface="Times New Roman" panose="02020603050405020304" pitchFamily="18" charset="0"/>
                <a:sym typeface="Calibri"/>
              </a:rPr>
              <a:t>...</a:t>
            </a:r>
            <a:endParaRPr lang="vi-VN"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876110"/>
      </p:ext>
    </p:extLst>
  </p:cSld>
  <p:clrMapOvr>
    <a:masterClrMapping/>
  </p:clrMapOvr>
  <p:timing>
    <p:tnLst>
      <p:par>
        <p:cTn id="1" dur="indefinite" restart="never" nodeType="tmRoot"/>
      </p:par>
    </p:tnLst>
  </p:timing>
</p:sld>
</file>

<file path=ppt/theme/theme1.xml><?xml version="1.0" encoding="utf-8"?>
<a:theme xmlns:a="http://schemas.openxmlformats.org/drawingml/2006/main" name="Government Agency by Slidesgo">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8864</TotalTime>
  <Words>4315</Words>
  <Application>Microsoft Office PowerPoint</Application>
  <PresentationFormat>Custom</PresentationFormat>
  <Paragraphs>301</Paragraphs>
  <Slides>48</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Government Agency by Slidesgo</vt:lpstr>
      <vt:lpstr>Bitmap Image</vt:lpstr>
      <vt:lpstr>PowerPoint Presentation</vt:lpstr>
      <vt:lpstr>PowerPoint Presentation</vt:lpstr>
      <vt:lpstr>PowerPoint Presentation</vt:lpstr>
      <vt:lpstr>Bộ Công an xây dựng thành công Cơ sở dữ liệu quốc gia về dân cư, cấp số định danh cho toàn bộ công dân Việt Nam và quản lý căn cước công dân gắn chip.</vt:lpstr>
      <vt:lpstr>Quy định về định danh và xác thực điện tử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KẾT QUẢ ĐẠT ĐƯỢC</vt:lpstr>
      <vt:lpstr>PowerPoint Presentation</vt:lpstr>
      <vt:lpstr>Hàng ngày số lượng người dân truy cập, sử dụng các tiện ích, dịch vụ của tài khoản định danh điện tử lên đến gần 3 triệu lượt trung bình một ngày, có thời điểm lên tới 5,8 triệu lượt sử dụng.</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daophankhai</dc:creator>
  <cp:lastModifiedBy>nghiabdpc06 (pc06-d1-m10)</cp:lastModifiedBy>
  <cp:revision>411</cp:revision>
  <dcterms:created xsi:type="dcterms:W3CDTF">2021-06-19T15:17:50Z</dcterms:created>
  <dcterms:modified xsi:type="dcterms:W3CDTF">2024-10-15T02:02:11Z</dcterms:modified>
</cp:coreProperties>
</file>